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3"/>
  </p:notesMasterIdLst>
  <p:sldIdLst>
    <p:sldId id="257" r:id="rId2"/>
  </p:sldIdLst>
  <p:sldSz cx="30275213" cy="42803763"/>
  <p:notesSz cx="6858000" cy="9144000"/>
  <p:defaultTextStyle>
    <a:defPPr>
      <a:defRPr lang="pt-BR"/>
    </a:defPPr>
    <a:lvl1pPr marL="0" algn="l" defTabSz="3908756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1pPr>
    <a:lvl2pPr marL="1954380" algn="l" defTabSz="3908756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2pPr>
    <a:lvl3pPr marL="3908756" algn="l" defTabSz="3908756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3pPr>
    <a:lvl4pPr marL="5863137" algn="l" defTabSz="3908756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4pPr>
    <a:lvl5pPr marL="7817513" algn="l" defTabSz="3908756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5pPr>
    <a:lvl6pPr marL="9771893" algn="l" defTabSz="3908756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6pPr>
    <a:lvl7pPr marL="11726269" algn="l" defTabSz="3908756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7pPr>
    <a:lvl8pPr marL="13680650" algn="l" defTabSz="3908756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8pPr>
    <a:lvl9pPr marL="15635030" algn="l" defTabSz="3908756" rtl="0" eaLnBrk="1" latinLnBrk="0" hangingPunct="1">
      <a:defRPr sz="7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74E"/>
    <a:srgbClr val="0033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77" autoAdjust="0"/>
    <p:restoredTop sz="98401" autoAdjust="0"/>
  </p:normalViewPr>
  <p:slideViewPr>
    <p:cSldViewPr>
      <p:cViewPr varScale="1">
        <p:scale>
          <a:sx n="16" d="100"/>
          <a:sy n="16" d="100"/>
        </p:scale>
        <p:origin x="1992" y="198"/>
      </p:cViewPr>
      <p:guideLst>
        <p:guide orient="horz" pos="13482"/>
        <p:guide pos="95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DA0D2-96AB-46EC-A163-CE2A82DDBAB2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0762B-DEE5-4FC0-BAE0-E4166676AA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3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0762B-DEE5-4FC0-BAE0-E4166676AA4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598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642" y="13296916"/>
            <a:ext cx="25733932" cy="9175066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284" y="24255466"/>
            <a:ext cx="21192649" cy="109387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6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2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7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04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30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5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782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08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534" y="27505386"/>
            <a:ext cx="25733932" cy="8501303"/>
          </a:xfrm>
        </p:spPr>
        <p:txBody>
          <a:bodyPr anchor="t"/>
          <a:lstStyle>
            <a:lvl1pPr algn="l">
              <a:defRPr sz="15976" b="1" cap="all"/>
            </a:lvl1pPr>
          </a:lstStyle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91534" y="18142065"/>
            <a:ext cx="25733932" cy="9363322"/>
          </a:xfrm>
        </p:spPr>
        <p:txBody>
          <a:bodyPr anchor="b"/>
          <a:lstStyle>
            <a:lvl1pPr marL="0" indent="0">
              <a:buNone/>
              <a:defRPr sz="8035">
                <a:solidFill>
                  <a:schemeClr val="tx1">
                    <a:tint val="75000"/>
                  </a:schemeClr>
                </a:solidFill>
              </a:defRPr>
            </a:lvl1pPr>
            <a:lvl2pPr marL="1826027" indent="0">
              <a:buNone/>
              <a:defRPr sz="7194">
                <a:solidFill>
                  <a:schemeClr val="tx1">
                    <a:tint val="75000"/>
                  </a:schemeClr>
                </a:solidFill>
              </a:defRPr>
            </a:lvl2pPr>
            <a:lvl3pPr marL="3652054" indent="0">
              <a:buNone/>
              <a:defRPr sz="6352">
                <a:solidFill>
                  <a:schemeClr val="tx1">
                    <a:tint val="75000"/>
                  </a:schemeClr>
                </a:solidFill>
              </a:defRPr>
            </a:lvl3pPr>
            <a:lvl4pPr marL="5478081" indent="0">
              <a:buNone/>
              <a:defRPr sz="5606">
                <a:solidFill>
                  <a:schemeClr val="tx1">
                    <a:tint val="75000"/>
                  </a:schemeClr>
                </a:solidFill>
              </a:defRPr>
            </a:lvl4pPr>
            <a:lvl5pPr marL="7304108" indent="0">
              <a:buNone/>
              <a:defRPr sz="5606">
                <a:solidFill>
                  <a:schemeClr val="tx1">
                    <a:tint val="75000"/>
                  </a:schemeClr>
                </a:solidFill>
              </a:defRPr>
            </a:lvl5pPr>
            <a:lvl6pPr marL="9130136" indent="0">
              <a:buNone/>
              <a:defRPr sz="5606">
                <a:solidFill>
                  <a:schemeClr val="tx1">
                    <a:tint val="75000"/>
                  </a:schemeClr>
                </a:solidFill>
              </a:defRPr>
            </a:lvl6pPr>
            <a:lvl7pPr marL="10956162" indent="0">
              <a:buNone/>
              <a:defRPr sz="5606">
                <a:solidFill>
                  <a:schemeClr val="tx1">
                    <a:tint val="75000"/>
                  </a:schemeClr>
                </a:solidFill>
              </a:defRPr>
            </a:lvl7pPr>
            <a:lvl8pPr marL="12782189" indent="0">
              <a:buNone/>
              <a:defRPr sz="5606">
                <a:solidFill>
                  <a:schemeClr val="tx1">
                    <a:tint val="75000"/>
                  </a:schemeClr>
                </a:solidFill>
              </a:defRPr>
            </a:lvl8pPr>
            <a:lvl9pPr marL="14608217" indent="0">
              <a:buNone/>
              <a:defRPr sz="56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13760" y="9987548"/>
            <a:ext cx="13371553" cy="28248505"/>
          </a:xfrm>
        </p:spPr>
        <p:txBody>
          <a:bodyPr/>
          <a:lstStyle>
            <a:lvl1pPr>
              <a:defRPr sz="11211"/>
            </a:lvl1pPr>
            <a:lvl2pPr>
              <a:defRPr sz="9622"/>
            </a:lvl2pPr>
            <a:lvl3pPr>
              <a:defRPr sz="8035"/>
            </a:lvl3pPr>
            <a:lvl4pPr>
              <a:defRPr sz="7194"/>
            </a:lvl4pPr>
            <a:lvl5pPr>
              <a:defRPr sz="7194"/>
            </a:lvl5pPr>
            <a:lvl6pPr>
              <a:defRPr sz="7194"/>
            </a:lvl6pPr>
            <a:lvl7pPr>
              <a:defRPr sz="7194"/>
            </a:lvl7pPr>
            <a:lvl8pPr>
              <a:defRPr sz="7194"/>
            </a:lvl8pPr>
            <a:lvl9pPr>
              <a:defRPr sz="7194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389900" y="9987548"/>
            <a:ext cx="13371553" cy="28248505"/>
          </a:xfrm>
        </p:spPr>
        <p:txBody>
          <a:bodyPr/>
          <a:lstStyle>
            <a:lvl1pPr>
              <a:defRPr sz="11211"/>
            </a:lvl1pPr>
            <a:lvl2pPr>
              <a:defRPr sz="9622"/>
            </a:lvl2pPr>
            <a:lvl3pPr>
              <a:defRPr sz="8035"/>
            </a:lvl3pPr>
            <a:lvl4pPr>
              <a:defRPr sz="7194"/>
            </a:lvl4pPr>
            <a:lvl5pPr>
              <a:defRPr sz="7194"/>
            </a:lvl5pPr>
            <a:lvl6pPr>
              <a:defRPr sz="7194"/>
            </a:lvl6pPr>
            <a:lvl7pPr>
              <a:defRPr sz="7194"/>
            </a:lvl7pPr>
            <a:lvl8pPr>
              <a:defRPr sz="7194"/>
            </a:lvl8pPr>
            <a:lvl9pPr>
              <a:defRPr sz="7194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13761" y="9581311"/>
            <a:ext cx="13376810" cy="3993034"/>
          </a:xfrm>
        </p:spPr>
        <p:txBody>
          <a:bodyPr anchor="b"/>
          <a:lstStyle>
            <a:lvl1pPr marL="0" indent="0">
              <a:buNone/>
              <a:defRPr sz="9622" b="1"/>
            </a:lvl1pPr>
            <a:lvl2pPr marL="1826027" indent="0">
              <a:buNone/>
              <a:defRPr sz="8035" b="1"/>
            </a:lvl2pPr>
            <a:lvl3pPr marL="3652054" indent="0">
              <a:buNone/>
              <a:defRPr sz="7194" b="1"/>
            </a:lvl3pPr>
            <a:lvl4pPr marL="5478081" indent="0">
              <a:buNone/>
              <a:defRPr sz="6352" b="1"/>
            </a:lvl4pPr>
            <a:lvl5pPr marL="7304108" indent="0">
              <a:buNone/>
              <a:defRPr sz="6352" b="1"/>
            </a:lvl5pPr>
            <a:lvl6pPr marL="9130136" indent="0">
              <a:buNone/>
              <a:defRPr sz="6352" b="1"/>
            </a:lvl6pPr>
            <a:lvl7pPr marL="10956162" indent="0">
              <a:buNone/>
              <a:defRPr sz="6352" b="1"/>
            </a:lvl7pPr>
            <a:lvl8pPr marL="12782189" indent="0">
              <a:buNone/>
              <a:defRPr sz="6352" b="1"/>
            </a:lvl8pPr>
            <a:lvl9pPr marL="14608217" indent="0">
              <a:buNone/>
              <a:defRPr sz="6352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13761" y="13574343"/>
            <a:ext cx="13376810" cy="24661709"/>
          </a:xfrm>
        </p:spPr>
        <p:txBody>
          <a:bodyPr/>
          <a:lstStyle>
            <a:lvl1pPr>
              <a:defRPr sz="9622"/>
            </a:lvl1pPr>
            <a:lvl2pPr>
              <a:defRPr sz="8035"/>
            </a:lvl2pPr>
            <a:lvl3pPr>
              <a:defRPr sz="7194"/>
            </a:lvl3pPr>
            <a:lvl4pPr>
              <a:defRPr sz="6352"/>
            </a:lvl4pPr>
            <a:lvl5pPr>
              <a:defRPr sz="6352"/>
            </a:lvl5pPr>
            <a:lvl6pPr>
              <a:defRPr sz="6352"/>
            </a:lvl6pPr>
            <a:lvl7pPr>
              <a:defRPr sz="6352"/>
            </a:lvl7pPr>
            <a:lvl8pPr>
              <a:defRPr sz="6352"/>
            </a:lvl8pPr>
            <a:lvl9pPr>
              <a:defRPr sz="635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5379390" y="9581311"/>
            <a:ext cx="13382064" cy="3993034"/>
          </a:xfrm>
        </p:spPr>
        <p:txBody>
          <a:bodyPr anchor="b"/>
          <a:lstStyle>
            <a:lvl1pPr marL="0" indent="0">
              <a:buNone/>
              <a:defRPr sz="9622" b="1"/>
            </a:lvl1pPr>
            <a:lvl2pPr marL="1826027" indent="0">
              <a:buNone/>
              <a:defRPr sz="8035" b="1"/>
            </a:lvl2pPr>
            <a:lvl3pPr marL="3652054" indent="0">
              <a:buNone/>
              <a:defRPr sz="7194" b="1"/>
            </a:lvl3pPr>
            <a:lvl4pPr marL="5478081" indent="0">
              <a:buNone/>
              <a:defRPr sz="6352" b="1"/>
            </a:lvl4pPr>
            <a:lvl5pPr marL="7304108" indent="0">
              <a:buNone/>
              <a:defRPr sz="6352" b="1"/>
            </a:lvl5pPr>
            <a:lvl6pPr marL="9130136" indent="0">
              <a:buNone/>
              <a:defRPr sz="6352" b="1"/>
            </a:lvl6pPr>
            <a:lvl7pPr marL="10956162" indent="0">
              <a:buNone/>
              <a:defRPr sz="6352" b="1"/>
            </a:lvl7pPr>
            <a:lvl8pPr marL="12782189" indent="0">
              <a:buNone/>
              <a:defRPr sz="6352" b="1"/>
            </a:lvl8pPr>
            <a:lvl9pPr marL="14608217" indent="0">
              <a:buNone/>
              <a:defRPr sz="6352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5379390" y="13574343"/>
            <a:ext cx="13382064" cy="24661709"/>
          </a:xfrm>
        </p:spPr>
        <p:txBody>
          <a:bodyPr/>
          <a:lstStyle>
            <a:lvl1pPr>
              <a:defRPr sz="9622"/>
            </a:lvl1pPr>
            <a:lvl2pPr>
              <a:defRPr sz="8035"/>
            </a:lvl2pPr>
            <a:lvl3pPr>
              <a:defRPr sz="7194"/>
            </a:lvl3pPr>
            <a:lvl4pPr>
              <a:defRPr sz="6352"/>
            </a:lvl4pPr>
            <a:lvl5pPr>
              <a:defRPr sz="6352"/>
            </a:lvl5pPr>
            <a:lvl6pPr>
              <a:defRPr sz="6352"/>
            </a:lvl6pPr>
            <a:lvl7pPr>
              <a:defRPr sz="6352"/>
            </a:lvl7pPr>
            <a:lvl8pPr>
              <a:defRPr sz="6352"/>
            </a:lvl8pPr>
            <a:lvl9pPr>
              <a:defRPr sz="635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3763" y="1704224"/>
            <a:ext cx="9960336" cy="7252860"/>
          </a:xfrm>
        </p:spPr>
        <p:txBody>
          <a:bodyPr anchor="b"/>
          <a:lstStyle>
            <a:lvl1pPr algn="l">
              <a:defRPr sz="8035" b="1"/>
            </a:lvl1pPr>
          </a:lstStyle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836767" y="1704228"/>
            <a:ext cx="16924685" cy="36531826"/>
          </a:xfrm>
        </p:spPr>
        <p:txBody>
          <a:bodyPr/>
          <a:lstStyle>
            <a:lvl1pPr>
              <a:defRPr sz="12799"/>
            </a:lvl1pPr>
            <a:lvl2pPr>
              <a:defRPr sz="11211"/>
            </a:lvl2pPr>
            <a:lvl3pPr>
              <a:defRPr sz="9622"/>
            </a:lvl3pPr>
            <a:lvl4pPr>
              <a:defRPr sz="8035"/>
            </a:lvl4pPr>
            <a:lvl5pPr>
              <a:defRPr sz="8035"/>
            </a:lvl5pPr>
            <a:lvl6pPr>
              <a:defRPr sz="8035"/>
            </a:lvl6pPr>
            <a:lvl7pPr>
              <a:defRPr sz="8035"/>
            </a:lvl7pPr>
            <a:lvl8pPr>
              <a:defRPr sz="8035"/>
            </a:lvl8pPr>
            <a:lvl9pPr>
              <a:defRPr sz="8035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13763" y="8957089"/>
            <a:ext cx="9960336" cy="29278966"/>
          </a:xfrm>
        </p:spPr>
        <p:txBody>
          <a:bodyPr/>
          <a:lstStyle>
            <a:lvl1pPr marL="0" indent="0">
              <a:buNone/>
              <a:defRPr sz="5606"/>
            </a:lvl1pPr>
            <a:lvl2pPr marL="1826027" indent="0">
              <a:buNone/>
              <a:defRPr sz="4765"/>
            </a:lvl2pPr>
            <a:lvl3pPr marL="3652054" indent="0">
              <a:buNone/>
              <a:defRPr sz="4017"/>
            </a:lvl3pPr>
            <a:lvl4pPr marL="5478081" indent="0">
              <a:buNone/>
              <a:defRPr sz="3550"/>
            </a:lvl4pPr>
            <a:lvl5pPr marL="7304108" indent="0">
              <a:buNone/>
              <a:defRPr sz="3550"/>
            </a:lvl5pPr>
            <a:lvl6pPr marL="9130136" indent="0">
              <a:buNone/>
              <a:defRPr sz="3550"/>
            </a:lvl6pPr>
            <a:lvl7pPr marL="10956162" indent="0">
              <a:buNone/>
              <a:defRPr sz="3550"/>
            </a:lvl7pPr>
            <a:lvl8pPr marL="12782189" indent="0">
              <a:buNone/>
              <a:defRPr sz="3550"/>
            </a:lvl8pPr>
            <a:lvl9pPr marL="14608217" indent="0">
              <a:buNone/>
              <a:defRPr sz="355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4154" y="29962635"/>
            <a:ext cx="18165128" cy="3537259"/>
          </a:xfrm>
        </p:spPr>
        <p:txBody>
          <a:bodyPr anchor="b"/>
          <a:lstStyle>
            <a:lvl1pPr algn="l">
              <a:defRPr sz="8035" b="1"/>
            </a:lvl1pPr>
          </a:lstStyle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934154" y="3824596"/>
            <a:ext cx="18165128" cy="25682258"/>
          </a:xfrm>
        </p:spPr>
        <p:txBody>
          <a:bodyPr/>
          <a:lstStyle>
            <a:lvl1pPr marL="0" indent="0">
              <a:buNone/>
              <a:defRPr sz="12799"/>
            </a:lvl1pPr>
            <a:lvl2pPr marL="1826027" indent="0">
              <a:buNone/>
              <a:defRPr sz="11211"/>
            </a:lvl2pPr>
            <a:lvl3pPr marL="3652054" indent="0">
              <a:buNone/>
              <a:defRPr sz="9622"/>
            </a:lvl3pPr>
            <a:lvl4pPr marL="5478081" indent="0">
              <a:buNone/>
              <a:defRPr sz="8035"/>
            </a:lvl4pPr>
            <a:lvl5pPr marL="7304108" indent="0">
              <a:buNone/>
              <a:defRPr sz="8035"/>
            </a:lvl5pPr>
            <a:lvl6pPr marL="9130136" indent="0">
              <a:buNone/>
              <a:defRPr sz="8035"/>
            </a:lvl6pPr>
            <a:lvl7pPr marL="10956162" indent="0">
              <a:buNone/>
              <a:defRPr sz="8035"/>
            </a:lvl7pPr>
            <a:lvl8pPr marL="12782189" indent="0">
              <a:buNone/>
              <a:defRPr sz="8035"/>
            </a:lvl8pPr>
            <a:lvl9pPr marL="14608217" indent="0">
              <a:buNone/>
              <a:defRPr sz="8035"/>
            </a:lvl9pPr>
          </a:lstStyle>
          <a:p>
            <a:endParaRPr lang="pt-PT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34154" y="33499893"/>
            <a:ext cx="18165128" cy="5023495"/>
          </a:xfrm>
        </p:spPr>
        <p:txBody>
          <a:bodyPr/>
          <a:lstStyle>
            <a:lvl1pPr marL="0" indent="0">
              <a:buNone/>
              <a:defRPr sz="5606"/>
            </a:lvl1pPr>
            <a:lvl2pPr marL="1826027" indent="0">
              <a:buNone/>
              <a:defRPr sz="4765"/>
            </a:lvl2pPr>
            <a:lvl3pPr marL="3652054" indent="0">
              <a:buNone/>
              <a:defRPr sz="4017"/>
            </a:lvl3pPr>
            <a:lvl4pPr marL="5478081" indent="0">
              <a:buNone/>
              <a:defRPr sz="3550"/>
            </a:lvl4pPr>
            <a:lvl5pPr marL="7304108" indent="0">
              <a:buNone/>
              <a:defRPr sz="3550"/>
            </a:lvl5pPr>
            <a:lvl6pPr marL="9130136" indent="0">
              <a:buNone/>
              <a:defRPr sz="3550"/>
            </a:lvl6pPr>
            <a:lvl7pPr marL="10956162" indent="0">
              <a:buNone/>
              <a:defRPr sz="3550"/>
            </a:lvl7pPr>
            <a:lvl8pPr marL="12782189" indent="0">
              <a:buNone/>
              <a:defRPr sz="3550"/>
            </a:lvl8pPr>
            <a:lvl9pPr marL="14608217" indent="0">
              <a:buNone/>
              <a:defRPr sz="355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1949530" y="1714140"/>
            <a:ext cx="6811923" cy="36521914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513761" y="1714140"/>
            <a:ext cx="19931182" cy="36521914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13762" y="1714136"/>
            <a:ext cx="27247692" cy="7133961"/>
          </a:xfrm>
          <a:prstGeom prst="rect">
            <a:avLst/>
          </a:prstGeom>
        </p:spPr>
        <p:txBody>
          <a:bodyPr vert="horz" lIns="390906" tIns="195453" rIns="390906" bIns="195453" rtlCol="0" anchor="ctr">
            <a:normAutofit/>
          </a:bodyPr>
          <a:lstStyle/>
          <a:p>
            <a:r>
              <a:rPr lang="pt-BR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13762" y="9987548"/>
            <a:ext cx="27247692" cy="28248505"/>
          </a:xfrm>
          <a:prstGeom prst="rect">
            <a:avLst/>
          </a:prstGeom>
        </p:spPr>
        <p:txBody>
          <a:bodyPr vert="horz" lIns="390906" tIns="195453" rIns="390906" bIns="195453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513763" y="39672751"/>
            <a:ext cx="7064216" cy="2278904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l">
              <a:defRPr sz="4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F7171-7948-425E-9F99-9CDA1632BED6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344033" y="39672751"/>
            <a:ext cx="9587151" cy="2278904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ctr">
              <a:defRPr sz="4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1697238" y="39672751"/>
            <a:ext cx="7064216" cy="2278904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r">
              <a:defRPr sz="4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47768-4FAC-41AD-9F56-F37E7E1AB2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3652054" rtl="0" eaLnBrk="1" latinLnBrk="0" hangingPunct="1">
        <a:spcBef>
          <a:spcPct val="0"/>
        </a:spcBef>
        <a:buNone/>
        <a:defRPr sz="17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69521" indent="-1369521" algn="l" defTabSz="3652054" rtl="0" eaLnBrk="1" latinLnBrk="0" hangingPunct="1">
        <a:spcBef>
          <a:spcPct val="20000"/>
        </a:spcBef>
        <a:buFont typeface="Arial" pitchFamily="34" charset="0"/>
        <a:buChar char="•"/>
        <a:defRPr sz="12799" kern="1200">
          <a:solidFill>
            <a:schemeClr val="tx1"/>
          </a:solidFill>
          <a:latin typeface="+mn-lt"/>
          <a:ea typeface="+mn-ea"/>
          <a:cs typeface="+mn-cs"/>
        </a:defRPr>
      </a:lvl1pPr>
      <a:lvl2pPr marL="2967294" indent="-1141266" algn="l" defTabSz="3652054" rtl="0" eaLnBrk="1" latinLnBrk="0" hangingPunct="1">
        <a:spcBef>
          <a:spcPct val="20000"/>
        </a:spcBef>
        <a:buFont typeface="Arial" pitchFamily="34" charset="0"/>
        <a:buChar char="–"/>
        <a:defRPr sz="11211" kern="1200">
          <a:solidFill>
            <a:schemeClr val="tx1"/>
          </a:solidFill>
          <a:latin typeface="+mn-lt"/>
          <a:ea typeface="+mn-ea"/>
          <a:cs typeface="+mn-cs"/>
        </a:defRPr>
      </a:lvl2pPr>
      <a:lvl3pPr marL="4565068" indent="-913014" algn="l" defTabSz="3652054" rtl="0" eaLnBrk="1" latinLnBrk="0" hangingPunct="1">
        <a:spcBef>
          <a:spcPct val="20000"/>
        </a:spcBef>
        <a:buFont typeface="Arial" pitchFamily="34" charset="0"/>
        <a:buChar char="•"/>
        <a:defRPr sz="9622" kern="1200">
          <a:solidFill>
            <a:schemeClr val="tx1"/>
          </a:solidFill>
          <a:latin typeface="+mn-lt"/>
          <a:ea typeface="+mn-ea"/>
          <a:cs typeface="+mn-cs"/>
        </a:defRPr>
      </a:lvl3pPr>
      <a:lvl4pPr marL="6391095" indent="-913014" algn="l" defTabSz="3652054" rtl="0" eaLnBrk="1" latinLnBrk="0" hangingPunct="1">
        <a:spcBef>
          <a:spcPct val="20000"/>
        </a:spcBef>
        <a:buFont typeface="Arial" pitchFamily="34" charset="0"/>
        <a:buChar char="–"/>
        <a:defRPr sz="8035" kern="1200">
          <a:solidFill>
            <a:schemeClr val="tx1"/>
          </a:solidFill>
          <a:latin typeface="+mn-lt"/>
          <a:ea typeface="+mn-ea"/>
          <a:cs typeface="+mn-cs"/>
        </a:defRPr>
      </a:lvl4pPr>
      <a:lvl5pPr marL="8217122" indent="-913014" algn="l" defTabSz="3652054" rtl="0" eaLnBrk="1" latinLnBrk="0" hangingPunct="1">
        <a:spcBef>
          <a:spcPct val="20000"/>
        </a:spcBef>
        <a:buFont typeface="Arial" pitchFamily="34" charset="0"/>
        <a:buChar char="»"/>
        <a:defRPr sz="8035" kern="1200">
          <a:solidFill>
            <a:schemeClr val="tx1"/>
          </a:solidFill>
          <a:latin typeface="+mn-lt"/>
          <a:ea typeface="+mn-ea"/>
          <a:cs typeface="+mn-cs"/>
        </a:defRPr>
      </a:lvl5pPr>
      <a:lvl6pPr marL="10043149" indent="-913014" algn="l" defTabSz="3652054" rtl="0" eaLnBrk="1" latinLnBrk="0" hangingPunct="1">
        <a:spcBef>
          <a:spcPct val="20000"/>
        </a:spcBef>
        <a:buFont typeface="Arial" pitchFamily="34" charset="0"/>
        <a:buChar char="•"/>
        <a:defRPr sz="8035" kern="1200">
          <a:solidFill>
            <a:schemeClr val="tx1"/>
          </a:solidFill>
          <a:latin typeface="+mn-lt"/>
          <a:ea typeface="+mn-ea"/>
          <a:cs typeface="+mn-cs"/>
        </a:defRPr>
      </a:lvl6pPr>
      <a:lvl7pPr marL="11869176" indent="-913014" algn="l" defTabSz="3652054" rtl="0" eaLnBrk="1" latinLnBrk="0" hangingPunct="1">
        <a:spcBef>
          <a:spcPct val="20000"/>
        </a:spcBef>
        <a:buFont typeface="Arial" pitchFamily="34" charset="0"/>
        <a:buChar char="•"/>
        <a:defRPr sz="8035" kern="1200">
          <a:solidFill>
            <a:schemeClr val="tx1"/>
          </a:solidFill>
          <a:latin typeface="+mn-lt"/>
          <a:ea typeface="+mn-ea"/>
          <a:cs typeface="+mn-cs"/>
        </a:defRPr>
      </a:lvl7pPr>
      <a:lvl8pPr marL="13695203" indent="-913014" algn="l" defTabSz="3652054" rtl="0" eaLnBrk="1" latinLnBrk="0" hangingPunct="1">
        <a:spcBef>
          <a:spcPct val="20000"/>
        </a:spcBef>
        <a:buFont typeface="Arial" pitchFamily="34" charset="0"/>
        <a:buChar char="•"/>
        <a:defRPr sz="8035" kern="1200">
          <a:solidFill>
            <a:schemeClr val="tx1"/>
          </a:solidFill>
          <a:latin typeface="+mn-lt"/>
          <a:ea typeface="+mn-ea"/>
          <a:cs typeface="+mn-cs"/>
        </a:defRPr>
      </a:lvl8pPr>
      <a:lvl9pPr marL="15521231" indent="-913014" algn="l" defTabSz="3652054" rtl="0" eaLnBrk="1" latinLnBrk="0" hangingPunct="1">
        <a:spcBef>
          <a:spcPct val="20000"/>
        </a:spcBef>
        <a:buFont typeface="Arial" pitchFamily="34" charset="0"/>
        <a:buChar char="•"/>
        <a:defRPr sz="80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3652054" rtl="0" eaLnBrk="1" latinLnBrk="0" hangingPunct="1">
        <a:defRPr sz="7194" kern="1200">
          <a:solidFill>
            <a:schemeClr val="tx1"/>
          </a:solidFill>
          <a:latin typeface="+mn-lt"/>
          <a:ea typeface="+mn-ea"/>
          <a:cs typeface="+mn-cs"/>
        </a:defRPr>
      </a:lvl1pPr>
      <a:lvl2pPr marL="1826027" algn="l" defTabSz="3652054" rtl="0" eaLnBrk="1" latinLnBrk="0" hangingPunct="1">
        <a:defRPr sz="7194" kern="1200">
          <a:solidFill>
            <a:schemeClr val="tx1"/>
          </a:solidFill>
          <a:latin typeface="+mn-lt"/>
          <a:ea typeface="+mn-ea"/>
          <a:cs typeface="+mn-cs"/>
        </a:defRPr>
      </a:lvl2pPr>
      <a:lvl3pPr marL="3652054" algn="l" defTabSz="3652054" rtl="0" eaLnBrk="1" latinLnBrk="0" hangingPunct="1">
        <a:defRPr sz="7194" kern="1200">
          <a:solidFill>
            <a:schemeClr val="tx1"/>
          </a:solidFill>
          <a:latin typeface="+mn-lt"/>
          <a:ea typeface="+mn-ea"/>
          <a:cs typeface="+mn-cs"/>
        </a:defRPr>
      </a:lvl3pPr>
      <a:lvl4pPr marL="5478081" algn="l" defTabSz="3652054" rtl="0" eaLnBrk="1" latinLnBrk="0" hangingPunct="1">
        <a:defRPr sz="7194" kern="1200">
          <a:solidFill>
            <a:schemeClr val="tx1"/>
          </a:solidFill>
          <a:latin typeface="+mn-lt"/>
          <a:ea typeface="+mn-ea"/>
          <a:cs typeface="+mn-cs"/>
        </a:defRPr>
      </a:lvl4pPr>
      <a:lvl5pPr marL="7304108" algn="l" defTabSz="3652054" rtl="0" eaLnBrk="1" latinLnBrk="0" hangingPunct="1">
        <a:defRPr sz="7194" kern="1200">
          <a:solidFill>
            <a:schemeClr val="tx1"/>
          </a:solidFill>
          <a:latin typeface="+mn-lt"/>
          <a:ea typeface="+mn-ea"/>
          <a:cs typeface="+mn-cs"/>
        </a:defRPr>
      </a:lvl5pPr>
      <a:lvl6pPr marL="9130136" algn="l" defTabSz="3652054" rtl="0" eaLnBrk="1" latinLnBrk="0" hangingPunct="1">
        <a:defRPr sz="7194" kern="1200">
          <a:solidFill>
            <a:schemeClr val="tx1"/>
          </a:solidFill>
          <a:latin typeface="+mn-lt"/>
          <a:ea typeface="+mn-ea"/>
          <a:cs typeface="+mn-cs"/>
        </a:defRPr>
      </a:lvl6pPr>
      <a:lvl7pPr marL="10956162" algn="l" defTabSz="3652054" rtl="0" eaLnBrk="1" latinLnBrk="0" hangingPunct="1">
        <a:defRPr sz="7194" kern="1200">
          <a:solidFill>
            <a:schemeClr val="tx1"/>
          </a:solidFill>
          <a:latin typeface="+mn-lt"/>
          <a:ea typeface="+mn-ea"/>
          <a:cs typeface="+mn-cs"/>
        </a:defRPr>
      </a:lvl7pPr>
      <a:lvl8pPr marL="12782189" algn="l" defTabSz="3652054" rtl="0" eaLnBrk="1" latinLnBrk="0" hangingPunct="1">
        <a:defRPr sz="7194" kern="1200">
          <a:solidFill>
            <a:schemeClr val="tx1"/>
          </a:solidFill>
          <a:latin typeface="+mn-lt"/>
          <a:ea typeface="+mn-ea"/>
          <a:cs typeface="+mn-cs"/>
        </a:defRPr>
      </a:lvl8pPr>
      <a:lvl9pPr marL="14608217" algn="l" defTabSz="3652054" rtl="0" eaLnBrk="1" latinLnBrk="0" hangingPunct="1">
        <a:defRPr sz="71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15926" y="2823817"/>
            <a:ext cx="30187279" cy="39979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194"/>
          </a:p>
        </p:txBody>
      </p:sp>
      <p:sp>
        <p:nvSpPr>
          <p:cNvPr id="5" name="AutoShape 4" descr="data:image/jpeg;base64,/9j/4AAQSkZJRgABAQAAAQABAAD/2wCEAAkGBxQREhUUEhQUFBUWFRUVFRcYFRUXFxoYFBQXHhYXGBgYHyggHB0lGxQXJDEiJSkrLjouFx8zODMsNygtLisBCgoKDg0OGxAQGzckICQwLy8vLzQtNyw0NC0sLCwsNC8sNCwsLiwsNCwsLDQsLCwsNDQsNCwsLCwsLCwsLCwsLP/AABEIAJ4BPgMBEQACEQEDEQH/xAAbAAEAAgMBAQAAAAAAAAAAAAAABgcCBAUDAf/EAEsQAAIBAwEEBgUGCwQKAwAAAAECAwAEERIFBiExBxMiQVFxMmGBkbEUNEJyobIjM0NSYnOCkrPR8FSTosEVFiREU2ODo8LSF2Tx/8QAGgEBAAIDAQAAAAAAAAAAAAAAAAQFAgMGAf/EADYRAAICAAMDCQcEAwEBAAAAAAABAgMEBRESITETQVFhcYGRsfAiMjM0ocHRFBVCUiPh8SRi/9oADAMBAAIRAxEAPwC8aAUAoBQCgFAKAUAoBQCgFAKAUAoBQCgFAKAUAoBQCgFAKAUAoBQCgFAKAUAoBQCgFAKAUAoBQCgFAKAUAoBQCgFAKAUAoBQCgFAKAUAoBQCgFAKAUAoBQCgMHkC8yB5kCh42ka0m1oF9KaFfORB8TWO0ukxdsFxa8TWbeSzH+9W/99Gfga85SHSjD9TT/ZeJh/rTZ/2mH+8WnKw6Tz9VT/ZeJku81mf96g9sqD4mnKw6R+pp/svE27facMnoTRP9WRW+BrJST4M2RshLg0+8269MxQCgFAKAUAoBQCgFAKAUAoBQCgFAKAUAoBQCgFAKAUAoBQCgFAcDbU1/GS1ukE6dynUkg9pbS32H1GtcnNcN5GtlfHfBJrwZDdo9IF9CcSW0cR/Tjl4+XaGa0u6a4rQrbcxxEHvhp26nOk6SLw8upXyjP/kxrHlpmh5rd0I0pd+r9vy+PKOIf+Oa8ds+k1vMcQ/5fRGlNvPePzuZvY7L93FYucnzmqWMvl/JmnLtGZ/Sllbzkc/E15qzW7rHxk/E1TXmiNerPmRXm4bz1igZvRVm8gT8K9PVCUuCNqPY1y3o2858opD8BXuj6PobFh7Xwi/A2E3ZvDytpvbGw+Ne7EugzWDvf8WfX3WvAMm2m9iE/YKcnLoPXg71/Fnnb7RurNtKvNCw+gdSj2o3D3ivE5R6jFW30vTVrqJ5ul0h9Ywiu9Kk8FlHBSe4OOQ8xw9Q51IhdzSLbCZltvZs3PpLDqQWwoBQCgFAKAUAoBQCgFAKAUAoBQCgFAKAUAoBQCgFAKAUAoBQGLqCMEAjwPGgOTebrWcpJe3iyeZC6CfMrisHXF8xonhaZ8Yo0W3CsP8Agf8Adm/9qx5GHQaf2/D/ANfq/wAmS7iWA/If9yU/+Ve8jDoPVl+HX8fq/wAnvHufZLyto/blviaclDoM1g6F/FG1Hu7aLytrfz6qPPvxXqrguYzWHqX8V4G5FZxp6MaL5Ko+ArLRGxRiuCPevTIUAoBQGltXZUN0miZA47s8wfFTzB8qxlFSWjNdlULFszWpSm9m77WM5jJLIw1Rt4rnke7UOR9h76hzhsvQ5nF4Z0T05uYsvo220bm10ucvCQhJ5lcdgn2ZH7NSKZax06C7y+921aPitxLa3E8UAoBQCgFAKAUAoBQCgNe8vo4QDLIkYJwC7BQT6s1nCuU/dWphOyEFrN6dprDbtr/aYP76P+dZ/p7f6vwZr/VUf3Xih/p21/tMH97H/On6e3+r8GP1VH914of6etf7Tb/30f8AOn6e3+j8GP1VH914o27e6SQZR1ceKsGH2VrlGUeK0NsZxlvi9T2rEyFAKA8rq4WNHkb0UVnbv4KCT9grKMXKSiucxnNQi5Pgt5EZ+ke2HopM3sUD7Wz9lWEcstfFpFXLOKFwTfrtPPYm+8l3cxxJCqISxYlizaVUnhgAA8B417dgI01OblqzzD5nK+5QjHRc5N6rC3FAKAUAoBQCgFAfHbAJPIDJ9lFvDehDJOki2+jHOf2UA+9Vksst52vXcVLzmhcz+n5NOLpBkmljihgVdbomXYtwZgDwUDHvNbHlsYQcpy4I1RzaVlihCPFriWBVSXYoBQCgFAQfpatQ1qknekoGf0XUgj3hfdWi9eymVmawTpUuhnF6H5D1069xjQ/uscfeNYUcWRsoftSXYWlUovBQCgFAKAUAoBQCgFAKA522diw3aqsylgpJXDMuCefI/Gt1N86nrBmi/D13rSa1Kz353bSyaMxMxWTVwbBIK6eRHcdX2VdYLFSuTUuKOdzLBQw7i4cGYbj7vx3skglLBUUHCkAkse8kHhwNe43EypitnnPMuwkMRJ7fBEtuuji2Ydh5UPcSVYe0YB+0VAjmdqe9JlpPJ6WvZbRBdtbHn2fMAWIJyY5EJGQOeCOIIyMj1+Rq0purxEPNMpcRh7cJPj2NE83D3pa5BhmOZVGVblrUc8/pDI8x5GqrHYRVe3Dg/oXeW453rYn7y+pMDVcWpRN9eXDSnrXkMoYg9o6gwPIAcuPcK6mEKlD2UtDjLLbnZ7Te1qXlACUUPgtpGrwzjjXMPTXcdjHXTeRLpB2NALR5ViRZFKEMqhT2nVTnHPg3fU/AX2cqot7nr5FZmeHq5BzUVqtPMi/Rmv8AtvlG5+7/ADqdmXwe9Fbk/wAx3MtqqA6cUAoBQFUdJFzMLpkZmEWlDGuSFxpGTgczq1VfZdCvktUt/Oc1mtlqu2W/Z5vXaTLo8ZzZIZCT2n0ZznRnhz9efZiq7H7KueyW2WObw62vSJLUInigFAcTeHYkEkEpMUeoRuVYKAwIUkEMOPMCpNF9kZrRvTUiYnDV2Vy1itdHvKt3OGb23/WD7AavcZ8CXYc1l6/9MO0u2uZOwFAKAUAoCEdLVxptEXveZfcqsSffj31ovfslbmktKdOlnO6HrU4uJO4mNB5jUW+8tY4dcWacog9JSLIqSXAoBQCgFAKAUAoBQCgFAKAgHSz6Nv8AWk+CVbZVxl3FJnXuw7zW6JvTuPqx/F6zzXhHvNeScZ933LIqmL8i3SRah7JmPONkZfawU/Y5qdl02r0unX8lbmsFLDNvm089PuV3udMUvYCO+QL7HBU/YauMYtaJdhQ5fJxxMNOku2uZOwPB7SPV1hRNQ46yq6uH6XOslOWmzruMHCOu1pv6T3rEzI70gfMJv+n/ABkqZgPmI9/kyBmfysu7zRCejH54f1T/AHkqyzL4Pf8Akp8n+O+z8FsVQnTmKuDyIPka900PE9TKvD0UB43FqkmNaI+OWpQ2PLNZRnKPB6GMoRl7y1PRAAMDGBwwOQx3V49ec9WnMZV4eigFAae05V6mUZGerfhkfmmtlae2u012NbD7CoNyR/t0H1z9iNXQ434Ejlcu+Zj65i665o64UAoBQCgKk6V9pdZcpCDwhTj9eTBI/dCe81EvlrLToKDNbdqxQXN9yd7ibL+TWUSkYdx1r9xy/EA+sLpHsrfVHSJa4KrkqUufiSCthKFAKAUAoBQCgFAKAUAoBQEA6WfQt/rSfBatsq4y7ikzr3IdrNfom9O4+rH8XrPNeEe/7GvJOM+77lj1TF+RDpM2gqWvVZ7UrLgd+lGDFvLIA9tWGW1uVu1zIq82tUaNjnf23kT6OdmGW6EmOxCCxPdqIIUefEn9mp+YWqFWzzsq8poc7tvmj5k53uivSFNm4AAbWvZ1seGNJYEcOPePbVZhXQm1ai6xscS0nQ+0qjaO0p5ciaWRvFWZsAj9E8B7qvq6q4b4JHMW33Tek5MveL0R5D4Vyz4naLgcDf8A+YTf9P8AipUrA/MR7/JkLMvlZ93mis907+WGfMEfWyMjIi8eZwcnHcNPiPOrvFVwnX7b0S3nO4G6ddv+NatrREl2juztO6GqaVOP5MyEAerSi6fbk+dQq8Vhat0F36fneWNuCxt61nJdmv43ESu7OeylwweFxxBU4yPFWXmKsITrvju3oq7K7sNPfuZYu4m9RugYZvxqjIblrUc/VqGR/WapsdhFV7cOD+hf5djnetifvL6ki23HM0LC2dUl4aWYZHAjPMHmMjl31EpdamnYtUTr1Y62qnpIqXbu0b5HMVzLKGHNdWlSDyI0YBFX9FWHcdqtL12nMYm/FRlsWSfrsLB6OPmMf1pPvmqjMPjvu8i9yv5aPf5knqEWBDt6t9RA5ht1Ek2cE8Sqk/RwOLN6v/yrHC4HlFtz3IqsZmSqlyda1l68TR/1TvbtdV3dFM8erALAeoqpVQfLNbP1lFL0qhr1+tWav0GJvWt1mnV60Rwtv7jTWyGRWWVFGWIGlgPEqc8PI1LozCFstlrRkHE5XZTHbT1SNLcj59B9ZvuNWzG/Al65zTlvzMe/yZdNc2dcKAUAoDT2vtBbaGSZ/RRSfM/RUeskge2sZS2VqzXbYq4Ob5in909nNtG+1S9pdRmmPce1kJ5E4GPDPhUSEduW857C1vE37UuHF/j1zF2VNOlFAKAUAoBQCgFAKAUAoBQCgIB0s+hb/Wk+C1bZVxl3FJnXuQ7Wa3RRnVcY56Y8eeXrPNOEO/7GvJeM+77m1Ptra/FfkyA8tSxsfaCXK1rVGD47f1/0bZYjMOGwvXec+33MvLuTrLt9GeZYhnx4Kq8APdjwrdLHUUx2alqR45biL57d708/wWFsnZkdtGIolwo4nvJJ5sx7yaqLbZWy2pF7TTCmGxBbjcrWbSh9vfObj9dL/Eaupo+FHsXkcVifjz7X5l7Rch5D4Vy74naLgcHf35hP5J/FSpWB+PHv8mQsy+Wn3eaIH0aj/bR+rf4CrXMfg96KXKPmO5luVz51BH9+tmCe0kOO1GDIh7xpGWHtUEe7wqXgrXXcuh7iDmFCtol0reu4q/dS5Md5Aw/4qqfJzpP2MavMVFSpkury3nN4KbhiINdOnjuLwrmDsiq+lP52n6hP4ktXuWfCfb9kc1nPx12fdkt6OfmMf1pPvmq/MPjvu8i1yv5aPf5nS3p2kba1llHpAYT6zEAH2Zz7K04arlbVFm/F3cjTKa4lc9HFmJbzU/Hq0aTjxy2QAT6+0T5irjMJ7FOi59xQZVXymI2pcy17y26oDqDR2782n/Uy/cNbaPiR7V5mnEfCl2PyKk3H+fQfWb7jVf434EvXOcvlvzMe/wAmXTXNnXCgFAKAqrpO28ZpRaRZZUYa8cdUp4BBjnpz7z6qiXT1eyiizLEOcuRh39vQTXcrYHyK3CtjrX7cp9fcufBRw88nvrfXDZRZ4PD8hXpz85IK2EoUAoBQCgFAKAUAoBQCgFAKAr/pa5W/nL8Eq2yrjLu+5R537sO/7Gv0THt3H1Y/i1Z5rwj3mGScZ933LIqmL8UAoBQFD7e+c3H66X+I1dTR8KPYvI4rE/Hn2vzL1i9EeQ+Fcu+J2i4HC39+YT+SfxUqVgfjx7/JkLMvlp93miCdGvz0fq3/AMqtcx+D3opco+Y7mW3XPnUGjtyQLbTMeQikJ/cNbaVrZFLpRqvajVJvofkVBudaGW8gUdzhz5R9rj+7j210OLnsUyfVp4nKYCvbxEV0PXw3l21zJ2BVfSn87T9Qn8SWr3LPhPt+yOazn467PuyW9HPzGP60n3zVfmHx33eRa5X8tHv8zDpKQmyYjueMnyzj4kV7lz/zrsZjmq/8z7URHoxugl2VJ/GRso+sCrfBWqwzKGtOvQyryeaje0+dFsVQnTGjt35tP+pl+4a20fEj2rzNWI+FLsfkVJuP8+g+s33Gq/xvwJeuc5bLfmY9/ky6a5s64UAoCM79byiyhwh/DSAiMfmjvkPl3ev21qts2Vu4kLG4pUQ3cXw/JGujPdksflk4J4nqQ3MnvlOfbj2nwNaqIfyZDy7Ctvlp935LLqUXIoBQCgFAKAUAoBQCgFAecEodQw5H+iPfXrWj0PIvVanpXh6YTTKgyzBR4kgD7a9Sb4HjklvZWfSbtWKZoUidX0ByxUggatOBkcM9k1dZbTOCk5LTXQ53N74WOMYPXTU1ejra8VvM4mYIsiABjyyp5E93Anj6q2ZhTOyCcVroa8qxEKptTempaNtfRS/i5I3+q6t8DVHKuUfeWh0kLIT91pmxWBmKA1ry/ihGZZEjH6TBfdnnWcK5z91amE7IQWsnoUXtSYSTSuvJ5JGHkzEj411FUXGEU+ZI4u6albKS4Nsu3ZO1oZ0Xq5EYlR2Qw1DhyK8wa5m2mcG9pHY0312RTi9Tm9IJ/wBgm/6f8VK34D5iPf5MjZn8rLu80VluttUWlykrAlRlWA54YYyPLgfZV3iqXbW4ric7gsQqLlN8Octu23jtZF1LcRYxntOqn2q2CK5+WGui9HF+B1McXRJaqa8SJb870JMnyW1JlLkB2QEggHIRMekSQOXDHDjnhPwWEcHytm7T1vKvMMbGyPI072+Onkjrbibsm0QySj8M4xj8xeenPiTgnyHhx0Y7Fcq9mPBfUk5dguQjtS95/T1zkommVBlmCjxJAHvNQUm3oiycklqypOkS/jnugYnV1WJULKcjIZycEcD6QroMvrlCrSS03nLZrbCy5OD10X5JV0dbWhFqImkRXV37LMFJBOQRnnzqBmFM+V2ktxaZXfXyCg5b1ruJPtnZ4uIJIj9NSAfA81PsIB9lQabHXNTXMWN9StrcHzlISJJbS4OY5Y29oZTwI+PlXTpxth0pnGtTps04NFgbK6R4yoFxGyv3sgBU+vBII8uNVNuWS1/xvd1l7TnMGtLFo+ow23vt8oikitYZGzG+t2HBU0nU2AT3Z4nHtr2nAcnJStlpv3LrPMRmXKwlCmLe56voRC92r5YLqKV86VbtYGcAgjOPVmrLE1uyqUVxKfB2xqujOXBFxbI25BdauofXo06uy641Zx6QH5prnbcPZVptrTU6ynE1Xa8m9dDo1pN5ztv7Zjs4WlkPLgq97MeSj+uWTWM5qK1ZpvujTDakVru7seXa1y1zc56oN2uYBxyiTwUd5/zOaiwi7Jasp8PTPF2crZw9bi2UQKAAAABgAcAAOQAqYXyWhlQCgFAKAUAoBQCgFAKAUBwd1LvV8piPOK6mA+q8jMp95b3VKxUNNiXTFfRaEPB2a7cXzSfg3qd6opMOVvBsGO9VVlLgK2oaSAc4xxyD41voxEqW3HnI2JwsMRFRnzdBxh0eWnjL++P/AFqT+5XdXgRf2jD9fifT0eWn/N/fH8q8/crurwH7Th+vxN3Ye6EFpL1sbSFtJXDMpGDjPJQc8K13Y2y6OzLQ24fL6qJ7cG/XcSCohOFAcLbu6kF5IJJTIGVQnZYAYBJGcg97GpVGMspjsxIeIwNV81KevQc//wCPLT/m/vj+Vbf3K7q8DR+04fr8Ta2TuZb20yzRmTUurAZgR2lIJ5Z5E99YW46yyDhLTRmynLqabFZHXVHX2rs1LmIxSZ0MVJwcHssCOPmKj1WyrltR4kq6mNsHCXAjd10d2reg0sfkwYf4gT9tTI5lauOjK+eUUS4ar11mvD0awg9qaUjwAVftwazeaWc0UYRyarXfJkm2RsG3tfxMYU97Hix/aPH2cqhW4iy33mWFOFqp9yOh0q0kg523djx3cfVylguoN2SAcjPiD4mt1F0qZbUTRiMPG+GxLgcMdHlp/wA398fyqT+5XdXgQ/2nD9fiYt0d2h75h+2v+a16syu6jz9ow/X4kvqvLQ5G3N24LvjKvaAwHU4cDwzyI9RBqRTirKfde7oIuIwdV/vrf085w7fo4tlbLPK4/NJUA+ZAz7sVJlmdrW5JEOOT0J6ttkjXY8SwPDEixq6Mp0jj2lIye8njzNQ+Wm5qcnq0WCohGt1xWiZGbLo3gXHWyySeoYQH4n7anTzOx+6kvqV1eTVL3m39CUbK2RDbKVhQIDjPMk45ZJ4nmffUG26dr1m9SxporpWkFoZbV2lHbRNLK2lV95PcqjvJ8K0SkorVmdlka4uUuBWVtbT7cuesfMdvGccOSjnoXuMh4ZPdw/RBjJO2Wr4FJGNmOt2nuivXj66C07O1SFFjjUKijCgdw/rvqUkktEXkIqCUY8Ee1emQoBQCgFAKAUAoBQCgFAKAgWyb7qNsXER4LMcft6Qy/YWHtFWtte3g4yXN/wAKam3k8fOD/l56ak9qqLk5W9kzpY3bxFhIttO0ZXiwdYmKkevIFARu6hu0MQ/DdXJPGoi+UEy4W2uWkLTD0VLCLC5PFDxGrAA87K9dlg+WTTxRFLg5DMjLIJ+xBPMoB1xphQMgOQ3p4BIHi20Lgonyp5Y16hmgJd7brpBcSBTO8aEpJ1AgYR6QC0sg0nThQMp9oXLsJAtxFqaxGWkISDrkQyCWLT2+JKk6ebcSgBZQN602vcm+LtHOLSR3tkJEXVAx+hKBr60FpVmTJTSQ0RB4ZYDm7CutoBNmNcSExNoMjfTkEtjNK3XjHYEToFH52QTgjBA6m6e1bl7h/lMc6R3KmaDrBEFTSxxGoR2ZcwmJsOFOpZT34UDC9uLwzsIHOUupSqP+LkRLWA9STjsqzM+GHJuODgggcp9tz9THO7TD8Jet8nLSQzkLeydUI8IyyyCNQghYgHIOe+gO3ewyJcXpWS40pZpNEOscoJZTeB8DODgRxYXkMDHOgNi3t3N3CTJPpa2MrL1j6OsVogMrnHIt2eXOgONDtm5e2gWJpXuY9nyG4AQsy3CpAMOpGDLq60qh54PdQHSguk7Hya4nlBntxJraRwAxfUNTDgTjtID2cL2VzxA0tj3srNbHrZ2u2kIvYW1dWi6H1jQRpjRG0hHGC2F4vqJoDW3d21dRR2hvOtdfkTXLShSesBhjYxyKOPXIxYAY7QKnidQAGVvtW8jglW6WeKQvb3ClzE2lXuIhcxIYWYdXHngWw2mTlwoCSbe2kHsppIJCcDAdCcjDDOCOOcGgI5tHaEqiXqJZXtxJaBJJJJIxqd369FnCFzGEER1YbBZhngQoEu3dk1W6HIb0skSvMM6jkCR1Vm9oHhQHSoBQGjtjasVrEZZm0qOXix7lUd5P9cKxlJRWrNdt0Ko7U2V1b2txtyfrJMxWqHAA+0L+c5725D7KjJSter4FQoWY6e1LdBFmWNmkEaxxKERRhQP64nxJqUkktEXMIRhFRitEj3r0yFAKAUAoBQCgFAKAUAoBQCgKr6R7R4bxZ1yA4RlYdzx4HvAVT7avcvnGdLg+byZzeawlXerVz6b+tFi7I2kJ7dJh9JNRHgw9JfYwI9lU11brm4PmL+i1W1qa5yM7I3/EsRkeJMmKCVEhn645uXVIon1Imhy7qO8c8kYrWbToTbySwnRcW6pJrtQoSYyRslzdJCWDmNTqQyAlSoByuDxOANnbm3zbzRR6Y8Sc3ll6lfSChI20MHk450Er6iaAzbeBflgttPDGnrdQx15QyCDTz1dSDJnljHjQHntPbc0c7xQ26zCOBJ5D12h8O0oCxoUKs34E+k6jiONAadnvd19wscKwGNupKs9wySsk0SSBkhERDdl+9hkg8qA9tvb0G2eVBA0pjWybCsAzfLLmWLSqkYyvVZAzxLY4c6A+LvfGzpoUNE8wjEobhpNi9z1mNOeUenT6892KAzh29P1JuJLZUiMayR/h9UhDFcLKmjCNhs9lnHAjNAbB3gX5YLbTwxp63UMdfoMgg089XUgyZ5Yx40B82LtiW5xIIEW2cFopOuzIV+i7RaMKrDiMOTgjIByABy9kb15gllk1ORJEsKjQDIl06rayLjksjPgauWk5zgkgdjZW05HkeG4iWKVUWQaJTLGyOWHZcojZBXiCo9JcE9wHhs/bmu8mgIOkcYnOnDNEEFwi4HJDJHxJJJZxySgPLam8ckLznqFaC2VXmkEpEgUpqZli0YYKvE9sHgcAngQPlxvK69ZIsAa1ikMUkvW4kyjhZHSLSQyI2QSXVuw2FPDUBsWm2ZZnZo4FNusksRkMxEhaBnRyItBGjrEZc6weGdOKAj+zd9ZTatctHFMGa1KRQ3AeVRdyKojIMSAFQ3AEkkgjI50B1v8AWwSHTboJmeRI4DrKo+u264u7aSUUIGHJjkAY48AN2LbLK4S4jWI9RLPIRLrRRE6qcMVXIIbVkgeVAZbt7Z+VxlmjMLq5V4yQzLlVePJHe0bxtjuLEccUB57y7yQ2KapDqcjsRg9pv5L4k/aeFYTsUOJHxGJhRHWXHoIhsvYNxtWQXN8SkP5OIZXK+Cjmqnvbmfca0RhKx7UuBX14ezFS5S7cuZFiwQrGoRFCqowqgYAA7gKkpabkW6SS0R6V6eigFAKAUAoBQCgFAKAUAoBQCgOdt7ZKXcLRPwzxVu9WHJh/XIkVuoulVNSRoxNEb63CXpkQ3EvGt5ZLC47JySnhnHaAPgRhh7fGrDHQjbBXw7/X0KvLbJU2PDWceb19V3kig3RtlQIRI6rD8nQPLIdEWUOlDnKnMUZ1DtZRTnhVSXZ6PuxCysHMrs5hJkaVjIPk8gkiCt9EK4zgczknNAZXe7scqaJHndCpR1MzlXRjkq4zgjjjPA44ZxQHxt17Uv1nVL1vWibrsDrtYcMPwnpaeAXTnGns8uFAem0dgRTuzuZAXjWJwkroGRWchW0kd8je+gMo9hxrIZEaRMlGKI5WM9WiqvYHDGlFGPVQGV5sSGWQyOCWPyfJDEfNJmlh4Dwd2J8c4NAeMO7VskhkSPSTcNcnBOkyvC0TNp5cUkbI8STzoDG33ZhROrBm6vR1axmaQoiZU6VUnHDSACckDgMDhQBt1rUv1nUr1vWibrsDrtYcMPwnpaeAXTnGns8uFAecW7EY61esm6qQSBYllkVEEq4k0gN3lmI7lyNIXGaAyO6dn2gsEcYdNDiIdUGAYMjHq8dtWGVYcQScEUBubO2SkLO4LvI4VWeRy7FUzoUE8lGpjgY4sTzJNAatruvaxukiRKsqOz9aABIzOHDmRxxfV1jEhsjODzAwBle7uwzO7SdYRJo6xOscRvoHZDoDhhw4g8COBBFAJt3YWdmPWYaRZXjEjiJpF04Zkzj6KkjkSMkE0BlHsGJZC6mVAztI0ayusRdwQzFAccckkeiWOojVxoDzt92oUjSLVK0cZgKK0rMFNs6vFjPgUXzxQHw7rW3bKoY2ef5SWRmRhNp0mRSD2SRkEcjqbIOo5Ayl3chddMnWSAo8ba5Hcskkiu6sWPFSVAxy05UADhQEUv8AblvaytFsqFGnlCowiUCEFCxDaFwrONZyw4Yxk9nFaJ3c0d7K+/HaPk6VtSN7d3coh/lN+3Xzk6tJOpVPdnuYjw9Ed3IGkKt+st7PMPgtJcpc9ZE1reWIoBQCgFAKAUAoBQCgFAKAUAoBQCgFAR/ezd0XSh4zouI+Mb8uRyFJ8+IPcfbmXhcTyT2Zb4viiFjMIrkpR3SXBn3dfeD5QDFMOruY+EiHhnH0lHh/PwIJYnD8n7Ud8XwYwmK5X2J7privujv1EJooBQCgFAKAUAoBQCgFAKAUAoBQCgFAcfb28tvZj8K/axkRrxc+zuHrOBWE7Ix4ke/E10r2n3EUJv8Aa/8A9S0PnqdfsLZ9i8e/Fafbs6kQf/Ri/wD5h9X68CXbA3fgsk0wrxPpOeLt5n/IYFboQUeBPow9dK0gjq1mbxQCgFAKAUAoBQCgFAKAUAoBQCgFAKAUAoDh7w7urc4kRjFcJxjlXnw+i3iP68QZOHxLr9lrWL4oiYnCK3SUXpJcH+TQ2fvS0TiDaC9TJ9GX8k48c93w+ryrdZhFNbdD1XRzr161NFWNcJcniFo+nmfr1oSpWBGQcg8QRyqAWSep9oBQCgFAKAUAoBQCgFAKAUB8ZgBk8B40BG9sb8WlvkdZ1rfmx4b/ABej9tZzhya1senn4cft1kK3MKa92ur6vWhwhtTae0eFvGLSE/lGyGI9TEZPmq+2o0pynugtF0v1+e0jK3FYj3Fsrp9fY7OwdxoLc9ZLm4mzkvJxGfEKc8fWcn10hSlve9kmnA11val7T6WSmtxNFAKAUAoBQCgFAKAUAoBQCgFAKAUAoBQCgFAKAUBq7R2fHcIUmQOp7j3HxB5g+sVnXZKt7UXozXbVC2OzNaoikm7t3ZEtYTa4+fUSYI/Zzw92k+s1PWJpu3XR0fSvX5K14S/D78PLVf1fr8H2238CNovIJIH7yASPPBwwHlqpLL3JbVUk0I5oovZvi4v165yR2G3bafHVzRsT3asN+62D9lQ54e2HvRJ9eJps9ySZ0a0m8UAoBQCgFAKA0LzbVvF+MmiU+Bdc+7nW2FFk/dizTPEVQ96SXecO63+tVOmISTMeQRCOP7WD7galRy6175aIhzzShPSOsn1I1X21tK4/EWghX86T0vMa9P3TWfIYWv357T6F6+5reIxlvw69ldfpeRrncy7uTm9uzjnoTLe7OFU+Smo8sXJbqYqC6eL8X/s8/b7rd99mvUjv7H3QtLbBSIM4+nJ22z4jPAHyAqFsLXae99L3k2nB01e6t/Sd6syUKAUAoBQCgFAKAUAoBQCgFAKAUAoBQCgFAKAUAoBQCgFAKA8bq1SVdMiK6+DKGHuNZRnKL1i9DGcIzWklqiN3+4FpJxUPEf0G4e5s/ZipkMxujx3lfZlWHnvS07P9nN/1HuYvm966juU60H+FiD7q3fr6pe/WaP2y6Hw7WvXaff8AR22E9G4jf2qfvpTlcFLjFr11McjmMeE0/XWjLrNsr9CJv7r+YppgXzteJ7tZiuZPw/Jks+2T+ThHmY/8mNeOOB6X67jJTzF/xXrvM+o2w35SCP2L/wCjV5tYJczfrtQ2cwl/JL12MyGwdpP+Mvgv1F/kFrz9RhY+7X4+mZfpcZJe1bp2L/h9G4mv5xd3Evj2sD/Fqp+4bPuQS9dw/bNpf5LJPv8A+nQtNyrKP8lrPi7M32Zx9laZ46+X8tDdDLsNHfs69u87VraRxDEaIg8FUKPsqNKcpb5PUmQhGC0itD3rEyFAKAUAoBQCgFAKAUAoBQCgFAKAUAoBQCgFAKAUAoBQCgFAKAUAoBQCgFAKAUAoBQCgFAKAUAoBQCgFAKAUAoBQCgFAKAUAoBQCgFAKAUAoBQCgP//Z"/>
          <p:cNvSpPr>
            <a:spLocks noChangeAspect="1" noChangeArrowheads="1"/>
          </p:cNvSpPr>
          <p:nvPr/>
        </p:nvSpPr>
        <p:spPr bwMode="auto">
          <a:xfrm>
            <a:off x="145354" y="4447346"/>
            <a:ext cx="3700891" cy="370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433" tIns="42716" rIns="85433" bIns="42716" numCol="1" anchor="t" anchorCtr="0" compatLnSpc="1">
            <a:prstTxWarp prst="textNoShape">
              <a:avLst/>
            </a:prstTxWarp>
          </a:bodyPr>
          <a:lstStyle/>
          <a:p>
            <a:endParaRPr lang="pt-BR" sz="7194"/>
          </a:p>
        </p:txBody>
      </p:sp>
      <p:sp>
        <p:nvSpPr>
          <p:cNvPr id="4" name="CaixaDeTexto 3"/>
          <p:cNvSpPr txBox="1"/>
          <p:nvPr/>
        </p:nvSpPr>
        <p:spPr>
          <a:xfrm>
            <a:off x="963775" y="10554737"/>
            <a:ext cx="28332360" cy="199016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1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Estudantes: </a:t>
            </a:r>
            <a:r>
              <a:rPr lang="pt-BR" sz="41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xxxxxxxxxxxxxxxxxxxxxxxxxxxxxxxxxxxxxxxxxxxxxxxxxxxxxxxxxxxxx</a:t>
            </a:r>
            <a:endParaRPr lang="pt-BR" sz="41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pt-BR" sz="41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Orientadora: </a:t>
            </a:r>
            <a:r>
              <a:rPr lang="pt-BR" sz="41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xxxxxxxxxxxxxxxxxxxxxxxxxx</a:t>
            </a:r>
            <a:endParaRPr lang="pt-BR" sz="4100" b="1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Verdana"/>
              <a:ea typeface="Verdana"/>
            </a:endParaRPr>
          </a:p>
          <a:p>
            <a:pPr algn="ctr"/>
            <a:r>
              <a:rPr lang="pt-BR" sz="41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Curso: </a:t>
            </a:r>
            <a:r>
              <a:rPr lang="pt-BR" sz="41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xxxxxxxxxxxxxxxxxxx</a:t>
            </a:r>
            <a:endParaRPr lang="pt-BR" sz="4100" b="1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Verdana"/>
              <a:ea typeface="Verdana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52" y="3781948"/>
            <a:ext cx="6795009" cy="1906667"/>
          </a:xfrm>
          <a:prstGeom prst="rect">
            <a:avLst/>
          </a:prstGeom>
        </p:spPr>
      </p:pic>
      <p:sp>
        <p:nvSpPr>
          <p:cNvPr id="20" name="CustomShape 5"/>
          <p:cNvSpPr/>
          <p:nvPr/>
        </p:nvSpPr>
        <p:spPr>
          <a:xfrm>
            <a:off x="15859366" y="21002710"/>
            <a:ext cx="13535824" cy="10410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  <a:round/>
          </a:ln>
          <a:effectLst>
            <a:innerShdw blurRad="63500" dist="50800" dir="2700000">
              <a:srgbClr val="000000">
                <a:alpha val="50000"/>
              </a:srgb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365275" tIns="182638" rIns="365275" bIns="182638" anchor="ctr"/>
          <a:lstStyle/>
          <a:p>
            <a:pPr algn="ctr">
              <a:lnSpc>
                <a:spcPct val="100000"/>
              </a:lnSpc>
            </a:pPr>
            <a:r>
              <a:rPr lang="pt-BR" sz="45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RESULTADOS</a:t>
            </a:r>
            <a:endParaRPr lang="pt-BR" sz="45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1061" y="3615905"/>
            <a:ext cx="4305748" cy="2316688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15921732" y="22034559"/>
            <a:ext cx="1347345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50" dirty="0">
                <a:solidFill>
                  <a:srgbClr val="000000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5921733" y="28036047"/>
            <a:ext cx="13440095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50" dirty="0">
                <a:solidFill>
                  <a:srgbClr val="000000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5849724" y="34951281"/>
            <a:ext cx="13512104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50" dirty="0">
                <a:solidFill>
                  <a:srgbClr val="000000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4798582" y="11310283"/>
            <a:ext cx="19174034" cy="2996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485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br>
              <a:rPr lang="pt-BR" sz="7194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pt-BR" sz="7194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173953" y="26364038"/>
            <a:ext cx="13489103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50" dirty="0"/>
              <a:t> </a:t>
            </a:r>
            <a:r>
              <a:rPr lang="pt-BR" sz="4050" dirty="0">
                <a:solidFill>
                  <a:srgbClr val="000000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4050" dirty="0"/>
          </a:p>
        </p:txBody>
      </p:sp>
      <p:sp>
        <p:nvSpPr>
          <p:cNvPr id="19" name="Retângulo 18"/>
          <p:cNvSpPr/>
          <p:nvPr/>
        </p:nvSpPr>
        <p:spPr>
          <a:xfrm>
            <a:off x="963775" y="15061398"/>
            <a:ext cx="13669775" cy="94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50" dirty="0">
                <a:solidFill>
                  <a:srgbClr val="000000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971425" y="7491035"/>
            <a:ext cx="28332361" cy="255454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xxxxxxxxxxxxxxxxxxxxxxxxxxxxx</a:t>
            </a:r>
            <a:endParaRPr lang="pt-BR" sz="80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pt-BR" sz="8000" b="1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Verdana" pitchFamily="34" charset="0"/>
                <a:ea typeface="Verdana" pitchFamily="34" charset="0"/>
              </a:rPr>
              <a:t>xxxxxxxxxxxxxxxxxxxxxxxxxxxxxxxxxx</a:t>
            </a:r>
            <a:endParaRPr lang="pt-BR" sz="8000" b="1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Verdana"/>
              <a:ea typeface="Verdana"/>
            </a:endParaRPr>
          </a:p>
        </p:txBody>
      </p:sp>
      <p:sp>
        <p:nvSpPr>
          <p:cNvPr id="23" name="CustomShape 5"/>
          <p:cNvSpPr/>
          <p:nvPr/>
        </p:nvSpPr>
        <p:spPr>
          <a:xfrm>
            <a:off x="971426" y="13985057"/>
            <a:ext cx="13662124" cy="10410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  <a:round/>
          </a:ln>
          <a:effectLst>
            <a:innerShdw blurRad="63500" dist="50800" dir="2700000">
              <a:srgbClr val="000000">
                <a:alpha val="50000"/>
              </a:srgb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365275" tIns="182638" rIns="365275" bIns="182638" anchor="ctr"/>
          <a:lstStyle/>
          <a:p>
            <a:pPr algn="ctr">
              <a:lnSpc>
                <a:spcPct val="100000"/>
              </a:lnSpc>
            </a:pPr>
            <a:r>
              <a:rPr lang="pt-BR" sz="45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INTRODUÇÃO</a:t>
            </a:r>
            <a:endParaRPr lang="pt-BR" sz="45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CustomShape 5"/>
          <p:cNvSpPr/>
          <p:nvPr/>
        </p:nvSpPr>
        <p:spPr>
          <a:xfrm>
            <a:off x="1150952" y="25355926"/>
            <a:ext cx="13482598" cy="9464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  <a:round/>
          </a:ln>
          <a:effectLst>
            <a:innerShdw blurRad="63500" dist="50800" dir="2700000">
              <a:srgbClr val="000000">
                <a:alpha val="50000"/>
              </a:srgb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365275" tIns="182638" rIns="365275" bIns="182638" anchor="ctr"/>
          <a:lstStyle/>
          <a:p>
            <a:pPr algn="ctr">
              <a:lnSpc>
                <a:spcPct val="100000"/>
              </a:lnSpc>
            </a:pPr>
            <a:r>
              <a:rPr lang="pt-BR" sz="45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OBJETIVOS</a:t>
            </a:r>
            <a:endParaRPr lang="pt-BR" sz="45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CustomShape 5"/>
          <p:cNvSpPr/>
          <p:nvPr/>
        </p:nvSpPr>
        <p:spPr>
          <a:xfrm>
            <a:off x="1150952" y="31699025"/>
            <a:ext cx="13512104" cy="10410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  <a:round/>
          </a:ln>
          <a:effectLst>
            <a:innerShdw blurRad="63500" dist="50800" dir="2700000">
              <a:srgbClr val="000000">
                <a:alpha val="50000"/>
              </a:srgb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365275" tIns="182638" rIns="365275" bIns="182638" anchor="ctr"/>
          <a:lstStyle/>
          <a:p>
            <a:pPr algn="ctr">
              <a:lnSpc>
                <a:spcPct val="100000"/>
              </a:lnSpc>
            </a:pPr>
            <a:r>
              <a:rPr lang="pt-BR" sz="45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METODOLOGIA</a:t>
            </a:r>
            <a:endParaRPr lang="pt-BR" sz="45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CustomShape 5"/>
          <p:cNvSpPr/>
          <p:nvPr/>
        </p:nvSpPr>
        <p:spPr>
          <a:xfrm>
            <a:off x="15859366" y="27054334"/>
            <a:ext cx="13535824" cy="9464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  <a:round/>
          </a:ln>
          <a:effectLst>
            <a:innerShdw blurRad="63500" dist="50800" dir="2700000">
              <a:srgbClr val="000000">
                <a:alpha val="50000"/>
              </a:srgb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365275" tIns="182638" rIns="365275" bIns="182638" anchor="ctr"/>
          <a:lstStyle/>
          <a:p>
            <a:pPr algn="ctr">
              <a:lnSpc>
                <a:spcPct val="100000"/>
              </a:lnSpc>
            </a:pPr>
            <a:r>
              <a:rPr lang="pt-BR" sz="45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CONSIDERAÇÕES</a:t>
            </a:r>
            <a:endParaRPr lang="pt-BR" sz="45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CustomShape 5"/>
          <p:cNvSpPr/>
          <p:nvPr/>
        </p:nvSpPr>
        <p:spPr>
          <a:xfrm>
            <a:off x="15849724" y="33799153"/>
            <a:ext cx="13545466" cy="10410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  <a:round/>
          </a:ln>
          <a:effectLst>
            <a:innerShdw blurRad="63500" dist="50800" dir="2700000">
              <a:srgbClr val="000000">
                <a:alpha val="50000"/>
              </a:srgb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365275" tIns="182638" rIns="365275" bIns="182638" anchor="ctr"/>
          <a:lstStyle/>
          <a:p>
            <a:pPr algn="ctr">
              <a:lnSpc>
                <a:spcPct val="100000"/>
              </a:lnSpc>
            </a:pPr>
            <a:r>
              <a:rPr lang="pt-BR" sz="45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ea typeface="Verdana"/>
              </a:rPr>
              <a:t>REFERÊNCIAS</a:t>
            </a:r>
            <a:endParaRPr lang="pt-BR" sz="45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015187" y="32856946"/>
            <a:ext cx="13618363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50" dirty="0">
                <a:solidFill>
                  <a:srgbClr val="000000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485C734A-6369-466F-A563-887BA8402E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0037" r="7557" b="31579"/>
          <a:stretch/>
        </p:blipFill>
        <p:spPr>
          <a:xfrm>
            <a:off x="15859366" y="14020461"/>
            <a:ext cx="13535823" cy="586187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A18A133-1B0B-456C-BC2B-CD955B2B79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047" y="3227271"/>
            <a:ext cx="8565116" cy="3544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2102</TotalTime>
  <Words>26</Words>
  <Application>Microsoft Office PowerPoint</Application>
  <PresentationFormat>Personalizar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Tema do Office</vt:lpstr>
      <vt:lpstr>Apresentação do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Paula</dc:creator>
  <cp:lastModifiedBy>Paulo Roberto Börnsen Vibiam</cp:lastModifiedBy>
  <cp:revision>154</cp:revision>
  <dcterms:created xsi:type="dcterms:W3CDTF">2010-09-22T13:15:31Z</dcterms:created>
  <dcterms:modified xsi:type="dcterms:W3CDTF">2026-10-05T21:07:20Z</dcterms:modified>
</cp:coreProperties>
</file>