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sldIdLst>
    <p:sldId id="291" r:id="rId2"/>
    <p:sldId id="256" r:id="rId3"/>
    <p:sldId id="287" r:id="rId4"/>
    <p:sldId id="289" r:id="rId5"/>
    <p:sldId id="292" r:id="rId6"/>
    <p:sldId id="282" r:id="rId7"/>
    <p:sldId id="288" r:id="rId8"/>
    <p:sldId id="283" r:id="rId9"/>
    <p:sldId id="284" r:id="rId10"/>
    <p:sldId id="28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4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42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4/11/25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9519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4/11/25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069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4/11/25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6631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4/11/25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5216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4/11/25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694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4/11/25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1773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4/11/25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6482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4/11/25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9873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4/11/25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740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4/11/25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9624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4/11/25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1085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4/11/25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643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ransition spd="slow">
    <p:cover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Texto&#10;&#10;O conteúdo gerado por IA pode estar incorreto.">
            <a:extLst>
              <a:ext uri="{FF2B5EF4-FFF2-40B4-BE49-F238E27FC236}">
                <a16:creationId xmlns:a16="http://schemas.microsoft.com/office/drawing/2014/main" id="{23FA6608-1DEE-1A9D-C863-0869CA0A3D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06" y="4056"/>
            <a:ext cx="2544074" cy="2534549"/>
          </a:xfrm>
          <a:prstGeom prst="rect">
            <a:avLst/>
          </a:prstGeom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3C64BB7E-C0C7-D278-8765-0AE8EBE266BE}"/>
              </a:ext>
            </a:extLst>
          </p:cNvPr>
          <p:cNvSpPr txBox="1"/>
          <p:nvPr/>
        </p:nvSpPr>
        <p:spPr>
          <a:xfrm>
            <a:off x="2804223" y="1193959"/>
            <a:ext cx="8685042" cy="440120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000" b="1" dirty="0">
                <a:solidFill>
                  <a:srgbClr val="002060"/>
                </a:solidFill>
                <a:latin typeface="Aptos Display"/>
                <a:ea typeface="+mn-lt"/>
                <a:cs typeface="+mn-lt"/>
              </a:rPr>
              <a:t>SOBRE A APRESENTAÇÃO DE TRABALHOS NA MOSTRA DE PESQUISA</a:t>
            </a:r>
            <a:endParaRPr lang="en-US" sz="2000" b="1" dirty="0">
              <a:solidFill>
                <a:srgbClr val="002060"/>
              </a:solidFill>
              <a:latin typeface="Aptos Display"/>
            </a:endParaRPr>
          </a:p>
          <a:p>
            <a:pPr marL="342900" indent="-342900">
              <a:buFont typeface="Wingdings"/>
              <a:buChar char="§"/>
            </a:pPr>
            <a:r>
              <a:rPr lang="en-US" sz="2000" dirty="0">
                <a:latin typeface="Aptos Display"/>
              </a:rPr>
              <a:t>A </a:t>
            </a:r>
            <a:r>
              <a:rPr lang="en-US" sz="2000" dirty="0" err="1">
                <a:latin typeface="Aptos Display"/>
              </a:rPr>
              <a:t>atividade</a:t>
            </a:r>
            <a:r>
              <a:rPr lang="en-US" sz="2000" dirty="0">
                <a:latin typeface="Aptos Display"/>
              </a:rPr>
              <a:t> </a:t>
            </a:r>
            <a:r>
              <a:rPr lang="en-US" sz="2000" dirty="0" err="1">
                <a:latin typeface="Aptos Display"/>
              </a:rPr>
              <a:t>será</a:t>
            </a:r>
            <a:r>
              <a:rPr lang="en-US" sz="2000" dirty="0">
                <a:latin typeface="Aptos Display"/>
              </a:rPr>
              <a:t> </a:t>
            </a:r>
            <a:r>
              <a:rPr lang="en-US" sz="2000" b="1" dirty="0">
                <a:latin typeface="Aptos Display"/>
              </a:rPr>
              <a:t>online</a:t>
            </a:r>
            <a:r>
              <a:rPr lang="en-US" sz="2000" dirty="0">
                <a:latin typeface="Aptos Display"/>
              </a:rPr>
              <a:t>.</a:t>
            </a:r>
            <a:endParaRPr lang="pt-BR" sz="2000" dirty="0">
              <a:latin typeface="Aptos Display"/>
            </a:endParaRPr>
          </a:p>
          <a:p>
            <a:pPr marL="342900" indent="-342900">
              <a:buFont typeface="Wingdings"/>
              <a:buChar char="§"/>
            </a:pPr>
            <a:r>
              <a:rPr lang="en-US" sz="2000" dirty="0" err="1">
                <a:latin typeface="Aptos Display"/>
                <a:ea typeface="+mn-lt"/>
                <a:cs typeface="+mn-lt"/>
              </a:rPr>
              <a:t>Os</a:t>
            </a:r>
            <a:r>
              <a:rPr lang="en-US" sz="2000" dirty="0">
                <a:latin typeface="Aptos Display"/>
                <a:ea typeface="+mn-lt"/>
                <a:cs typeface="+mn-lt"/>
              </a:rPr>
              <a:t> </a:t>
            </a:r>
            <a:r>
              <a:rPr lang="en-US" sz="2000" dirty="0" err="1">
                <a:latin typeface="Aptos Display"/>
                <a:ea typeface="+mn-lt"/>
                <a:cs typeface="+mn-lt"/>
              </a:rPr>
              <a:t>participantes</a:t>
            </a:r>
            <a:r>
              <a:rPr lang="en-US" sz="2000" dirty="0">
                <a:latin typeface="Aptos Display"/>
                <a:ea typeface="+mn-lt"/>
                <a:cs typeface="+mn-lt"/>
              </a:rPr>
              <a:t> </a:t>
            </a:r>
            <a:r>
              <a:rPr lang="en-US" sz="2000" dirty="0" err="1">
                <a:latin typeface="Aptos Display"/>
                <a:ea typeface="+mn-lt"/>
                <a:cs typeface="+mn-lt"/>
              </a:rPr>
              <a:t>serão</a:t>
            </a:r>
            <a:r>
              <a:rPr lang="en-US" sz="2000" dirty="0">
                <a:latin typeface="Aptos Display"/>
                <a:ea typeface="+mn-lt"/>
                <a:cs typeface="+mn-lt"/>
              </a:rPr>
              <a:t> </a:t>
            </a:r>
            <a:r>
              <a:rPr lang="en-US" sz="2000" b="1" dirty="0" err="1">
                <a:latin typeface="Aptos Display"/>
                <a:ea typeface="+mn-lt"/>
                <a:cs typeface="+mn-lt"/>
              </a:rPr>
              <a:t>divididos</a:t>
            </a:r>
            <a:r>
              <a:rPr lang="en-US" sz="2000" b="1" dirty="0">
                <a:latin typeface="Aptos Display"/>
                <a:ea typeface="+mn-lt"/>
                <a:cs typeface="+mn-lt"/>
              </a:rPr>
              <a:t> </a:t>
            </a:r>
            <a:r>
              <a:rPr lang="en-US" sz="2000" b="1" dirty="0" err="1">
                <a:latin typeface="Aptos Display"/>
                <a:ea typeface="+mn-lt"/>
                <a:cs typeface="+mn-lt"/>
              </a:rPr>
              <a:t>em</a:t>
            </a:r>
            <a:r>
              <a:rPr lang="en-US" sz="2000" b="1" dirty="0">
                <a:latin typeface="Aptos Display"/>
                <a:ea typeface="+mn-lt"/>
                <a:cs typeface="+mn-lt"/>
              </a:rPr>
              <a:t> salas </a:t>
            </a:r>
            <a:r>
              <a:rPr lang="en-US" sz="2000" b="1" dirty="0" err="1">
                <a:latin typeface="Aptos Display"/>
                <a:ea typeface="+mn-lt"/>
                <a:cs typeface="+mn-lt"/>
              </a:rPr>
              <a:t>temáticas</a:t>
            </a:r>
            <a:r>
              <a:rPr lang="en-US" sz="2000" dirty="0">
                <a:latin typeface="Aptos Display"/>
                <a:ea typeface="+mn-lt"/>
                <a:cs typeface="+mn-lt"/>
              </a:rPr>
              <a:t>, </a:t>
            </a:r>
            <a:r>
              <a:rPr lang="en-US" sz="2000" dirty="0" err="1">
                <a:latin typeface="Aptos Display"/>
                <a:ea typeface="+mn-lt"/>
                <a:cs typeface="+mn-lt"/>
              </a:rPr>
              <a:t>definidas</a:t>
            </a:r>
            <a:r>
              <a:rPr lang="en-US" sz="2000" dirty="0">
                <a:latin typeface="Aptos Display"/>
                <a:ea typeface="+mn-lt"/>
                <a:cs typeface="+mn-lt"/>
              </a:rPr>
              <a:t> pela </a:t>
            </a:r>
            <a:r>
              <a:rPr lang="en-US" sz="2000" dirty="0" err="1">
                <a:latin typeface="Aptos Display"/>
                <a:ea typeface="+mn-lt"/>
                <a:cs typeface="+mn-lt"/>
              </a:rPr>
              <a:t>Comissão</a:t>
            </a:r>
            <a:r>
              <a:rPr lang="en-US" sz="2000" dirty="0">
                <a:latin typeface="Aptos Display"/>
                <a:ea typeface="+mn-lt"/>
                <a:cs typeface="+mn-lt"/>
              </a:rPr>
              <a:t> </a:t>
            </a:r>
            <a:r>
              <a:rPr lang="en-US" sz="2000" dirty="0" err="1">
                <a:latin typeface="Aptos Display"/>
                <a:ea typeface="+mn-lt"/>
                <a:cs typeface="+mn-lt"/>
              </a:rPr>
              <a:t>Organizadora</a:t>
            </a:r>
            <a:r>
              <a:rPr lang="en-US" sz="2000" dirty="0">
                <a:latin typeface="Aptos Display"/>
                <a:ea typeface="+mn-lt"/>
                <a:cs typeface="+mn-lt"/>
              </a:rPr>
              <a:t>.</a:t>
            </a:r>
          </a:p>
          <a:p>
            <a:pPr marL="342900" indent="-342900">
              <a:buFont typeface="Wingdings"/>
              <a:buChar char="§"/>
            </a:pPr>
            <a:r>
              <a:rPr lang="en-US" sz="2000" dirty="0" err="1">
                <a:latin typeface="Aptos Display"/>
                <a:ea typeface="+mn-lt"/>
                <a:cs typeface="+mn-lt"/>
              </a:rPr>
              <a:t>Os</a:t>
            </a:r>
            <a:r>
              <a:rPr lang="en-US" sz="2000" dirty="0">
                <a:latin typeface="Aptos Display"/>
                <a:ea typeface="+mn-lt"/>
                <a:cs typeface="+mn-lt"/>
              </a:rPr>
              <a:t> </a:t>
            </a:r>
            <a:r>
              <a:rPr lang="en-US" sz="2000" dirty="0" err="1">
                <a:latin typeface="Aptos Display"/>
                <a:ea typeface="+mn-lt"/>
                <a:cs typeface="+mn-lt"/>
              </a:rPr>
              <a:t>trabalhos</a:t>
            </a:r>
            <a:r>
              <a:rPr lang="en-US" sz="2000" dirty="0">
                <a:latin typeface="Aptos Display"/>
                <a:ea typeface="+mn-lt"/>
                <a:cs typeface="+mn-lt"/>
              </a:rPr>
              <a:t> </a:t>
            </a:r>
            <a:r>
              <a:rPr lang="en-US" sz="2000" dirty="0" err="1">
                <a:latin typeface="Aptos Display"/>
                <a:ea typeface="+mn-lt"/>
                <a:cs typeface="+mn-lt"/>
              </a:rPr>
              <a:t>aprovados</a:t>
            </a:r>
            <a:r>
              <a:rPr lang="en-US" sz="2000" dirty="0">
                <a:latin typeface="Aptos Display"/>
                <a:ea typeface="+mn-lt"/>
                <a:cs typeface="+mn-lt"/>
              </a:rPr>
              <a:t> </a:t>
            </a:r>
            <a:r>
              <a:rPr lang="en-US" sz="2000" dirty="0" err="1">
                <a:latin typeface="Aptos Display"/>
                <a:ea typeface="+mn-lt"/>
                <a:cs typeface="+mn-lt"/>
              </a:rPr>
              <a:t>serão</a:t>
            </a:r>
            <a:r>
              <a:rPr lang="en-US" sz="2000" dirty="0">
                <a:latin typeface="Aptos Display"/>
                <a:ea typeface="+mn-lt"/>
                <a:cs typeface="+mn-lt"/>
              </a:rPr>
              <a:t> </a:t>
            </a:r>
            <a:r>
              <a:rPr lang="en-US" sz="2000" b="1" dirty="0" err="1">
                <a:latin typeface="Aptos Display"/>
                <a:ea typeface="+mn-lt"/>
                <a:cs typeface="+mn-lt"/>
              </a:rPr>
              <a:t>apresentados</a:t>
            </a:r>
            <a:r>
              <a:rPr lang="en-US" sz="2000" b="1" dirty="0">
                <a:latin typeface="Aptos Display"/>
                <a:ea typeface="+mn-lt"/>
                <a:cs typeface="+mn-lt"/>
              </a:rPr>
              <a:t> </a:t>
            </a:r>
            <a:r>
              <a:rPr lang="en-US" sz="2000" b="1" dirty="0" err="1">
                <a:latin typeface="Aptos Display"/>
                <a:ea typeface="+mn-lt"/>
                <a:cs typeface="+mn-lt"/>
              </a:rPr>
              <a:t>remotamente</a:t>
            </a:r>
            <a:r>
              <a:rPr lang="en-US" sz="2000" dirty="0">
                <a:latin typeface="Aptos Display"/>
                <a:ea typeface="+mn-lt"/>
                <a:cs typeface="+mn-lt"/>
              </a:rPr>
              <a:t>.</a:t>
            </a:r>
            <a:endParaRPr lang="en-US"/>
          </a:p>
          <a:p>
            <a:pPr marL="342900" indent="-342900">
              <a:buFont typeface="Wingdings"/>
              <a:buChar char="§"/>
            </a:pPr>
            <a:r>
              <a:rPr lang="en-US" sz="2000" dirty="0">
                <a:latin typeface="Aptos Display"/>
                <a:ea typeface="+mn-lt"/>
                <a:cs typeface="+mn-lt"/>
              </a:rPr>
              <a:t>Cada sala </a:t>
            </a:r>
            <a:r>
              <a:rPr lang="en-US" sz="2000" dirty="0" err="1">
                <a:latin typeface="Aptos Display"/>
                <a:ea typeface="+mn-lt"/>
                <a:cs typeface="+mn-lt"/>
              </a:rPr>
              <a:t>contará</a:t>
            </a:r>
            <a:r>
              <a:rPr lang="en-US" sz="2000" dirty="0">
                <a:latin typeface="Aptos Display"/>
                <a:ea typeface="+mn-lt"/>
                <a:cs typeface="+mn-lt"/>
              </a:rPr>
              <a:t> com </a:t>
            </a:r>
            <a:r>
              <a:rPr lang="en-US" sz="2000" b="1" dirty="0" err="1">
                <a:latin typeface="Aptos Display"/>
                <a:ea typeface="+mn-lt"/>
                <a:cs typeface="+mn-lt"/>
              </a:rPr>
              <a:t>professores</a:t>
            </a:r>
            <a:r>
              <a:rPr lang="en-US" sz="2000" b="1" dirty="0">
                <a:latin typeface="Aptos Display"/>
                <a:ea typeface="+mn-lt"/>
                <a:cs typeface="+mn-lt"/>
              </a:rPr>
              <a:t>, </a:t>
            </a:r>
            <a:r>
              <a:rPr lang="en-US" sz="2000" b="1" dirty="0" err="1">
                <a:latin typeface="Aptos Display"/>
                <a:ea typeface="+mn-lt"/>
                <a:cs typeface="+mn-lt"/>
              </a:rPr>
              <a:t>pós-doutorandos</a:t>
            </a:r>
            <a:r>
              <a:rPr lang="en-US" sz="2000" b="1" dirty="0">
                <a:latin typeface="Aptos Display"/>
                <a:ea typeface="+mn-lt"/>
                <a:cs typeface="+mn-lt"/>
              </a:rPr>
              <a:t>, </a:t>
            </a:r>
            <a:r>
              <a:rPr lang="en-US" sz="2000" b="1" dirty="0" err="1">
                <a:latin typeface="Aptos Display"/>
                <a:ea typeface="+mn-lt"/>
                <a:cs typeface="+mn-lt"/>
              </a:rPr>
              <a:t>doutorandos</a:t>
            </a:r>
            <a:r>
              <a:rPr lang="en-US" sz="2000" b="1" dirty="0">
                <a:latin typeface="Aptos Display"/>
                <a:ea typeface="+mn-lt"/>
                <a:cs typeface="+mn-lt"/>
              </a:rPr>
              <a:t> do PPGE e </a:t>
            </a:r>
            <a:r>
              <a:rPr lang="en-US" sz="2000" b="1" dirty="0" err="1">
                <a:latin typeface="Aptos Display"/>
                <a:ea typeface="+mn-lt"/>
                <a:cs typeface="+mn-lt"/>
              </a:rPr>
              <a:t>egressos</a:t>
            </a:r>
            <a:r>
              <a:rPr lang="en-US" sz="2000" b="1" dirty="0">
                <a:latin typeface="Aptos Display"/>
                <a:ea typeface="+mn-lt"/>
                <a:cs typeface="+mn-lt"/>
              </a:rPr>
              <a:t> </a:t>
            </a:r>
            <a:r>
              <a:rPr lang="en-US" sz="2000" b="1" dirty="0" err="1">
                <a:latin typeface="Aptos Display"/>
                <a:ea typeface="+mn-lt"/>
                <a:cs typeface="+mn-lt"/>
              </a:rPr>
              <a:t>doutores</a:t>
            </a:r>
            <a:r>
              <a:rPr lang="en-US" sz="2000" dirty="0">
                <a:latin typeface="Aptos Display"/>
                <a:ea typeface="+mn-lt"/>
                <a:cs typeface="+mn-lt"/>
              </a:rPr>
              <a:t>, </a:t>
            </a:r>
            <a:r>
              <a:rPr lang="en-US" sz="2000" dirty="0" err="1">
                <a:latin typeface="Aptos Display"/>
                <a:ea typeface="+mn-lt"/>
                <a:cs typeface="+mn-lt"/>
              </a:rPr>
              <a:t>responsáveis</a:t>
            </a:r>
            <a:r>
              <a:rPr lang="en-US" sz="2000" dirty="0">
                <a:latin typeface="Aptos Display"/>
                <a:ea typeface="+mn-lt"/>
                <a:cs typeface="+mn-lt"/>
              </a:rPr>
              <a:t> </a:t>
            </a:r>
            <a:r>
              <a:rPr lang="en-US" sz="2000" dirty="0" err="1">
                <a:latin typeface="Aptos Display"/>
                <a:ea typeface="+mn-lt"/>
                <a:cs typeface="+mn-lt"/>
              </a:rPr>
              <a:t>por</a:t>
            </a:r>
            <a:r>
              <a:rPr lang="en-US" sz="2000" dirty="0">
                <a:latin typeface="Aptos Display"/>
                <a:ea typeface="+mn-lt"/>
                <a:cs typeface="+mn-lt"/>
              </a:rPr>
              <a:t> </a:t>
            </a:r>
            <a:r>
              <a:rPr lang="en-US" sz="2000" dirty="0" err="1">
                <a:latin typeface="Aptos Display"/>
                <a:ea typeface="+mn-lt"/>
                <a:cs typeface="+mn-lt"/>
              </a:rPr>
              <a:t>coordenar</a:t>
            </a:r>
            <a:r>
              <a:rPr lang="en-US" sz="2000" dirty="0">
                <a:latin typeface="Aptos Display"/>
                <a:ea typeface="+mn-lt"/>
                <a:cs typeface="+mn-lt"/>
              </a:rPr>
              <a:t> as </a:t>
            </a:r>
            <a:r>
              <a:rPr lang="en-US" sz="2000" dirty="0" err="1">
                <a:latin typeface="Aptos Display"/>
                <a:ea typeface="+mn-lt"/>
                <a:cs typeface="+mn-lt"/>
              </a:rPr>
              <a:t>apresentações</a:t>
            </a:r>
            <a:r>
              <a:rPr lang="en-US" sz="2000" dirty="0">
                <a:latin typeface="Aptos Display"/>
                <a:ea typeface="+mn-lt"/>
                <a:cs typeface="+mn-lt"/>
              </a:rPr>
              <a:t> e </a:t>
            </a:r>
            <a:r>
              <a:rPr lang="en-US" sz="2000" dirty="0" err="1">
                <a:latin typeface="Aptos Display"/>
                <a:ea typeface="+mn-lt"/>
                <a:cs typeface="+mn-lt"/>
              </a:rPr>
              <a:t>os</a:t>
            </a:r>
            <a:r>
              <a:rPr lang="en-US" sz="2000" dirty="0">
                <a:latin typeface="Aptos Display"/>
                <a:ea typeface="+mn-lt"/>
                <a:cs typeface="+mn-lt"/>
              </a:rPr>
              <a:t> debates.</a:t>
            </a:r>
            <a:endParaRPr lang="en-US" dirty="0"/>
          </a:p>
          <a:p>
            <a:r>
              <a:rPr lang="en-US" sz="2000" b="1" dirty="0">
                <a:solidFill>
                  <a:srgbClr val="002060"/>
                </a:solidFill>
                <a:latin typeface="Aptos Display"/>
                <a:ea typeface="+mn-lt"/>
                <a:cs typeface="+mn-lt"/>
              </a:rPr>
              <a:t>SOBRE AS APRESENTAÇÕES</a:t>
            </a:r>
          </a:p>
          <a:p>
            <a:pPr marL="342900" indent="-342900">
              <a:buFont typeface="Wingdings"/>
              <a:buChar char="§"/>
            </a:pPr>
            <a:r>
              <a:rPr lang="en-US" sz="2000" dirty="0">
                <a:latin typeface="Aptos Display"/>
                <a:ea typeface="+mn-lt"/>
                <a:cs typeface="+mn-lt"/>
              </a:rPr>
              <a:t>As </a:t>
            </a:r>
            <a:r>
              <a:rPr lang="en-US" sz="2000" dirty="0" err="1">
                <a:latin typeface="Aptos Display"/>
                <a:ea typeface="+mn-lt"/>
                <a:cs typeface="+mn-lt"/>
              </a:rPr>
              <a:t>apresentações</a:t>
            </a:r>
            <a:r>
              <a:rPr lang="en-US" sz="2000" dirty="0">
                <a:latin typeface="Aptos Display"/>
                <a:ea typeface="+mn-lt"/>
                <a:cs typeface="+mn-lt"/>
              </a:rPr>
              <a:t> </a:t>
            </a:r>
            <a:r>
              <a:rPr lang="en-US" sz="2000" dirty="0" err="1">
                <a:latin typeface="Aptos Display"/>
                <a:ea typeface="+mn-lt"/>
                <a:cs typeface="+mn-lt"/>
              </a:rPr>
              <a:t>devem</a:t>
            </a:r>
            <a:r>
              <a:rPr lang="en-US" sz="2000" dirty="0">
                <a:latin typeface="Aptos Display"/>
                <a:ea typeface="+mn-lt"/>
                <a:cs typeface="+mn-lt"/>
              </a:rPr>
              <a:t> ser </a:t>
            </a:r>
            <a:r>
              <a:rPr lang="en-US" sz="2000" dirty="0" err="1">
                <a:latin typeface="Aptos Display"/>
                <a:ea typeface="+mn-lt"/>
                <a:cs typeface="+mn-lt"/>
              </a:rPr>
              <a:t>feitas</a:t>
            </a:r>
            <a:r>
              <a:rPr lang="en-US" sz="2000" dirty="0">
                <a:latin typeface="Aptos Display"/>
                <a:ea typeface="+mn-lt"/>
                <a:cs typeface="+mn-lt"/>
              </a:rPr>
              <a:t> com </a:t>
            </a:r>
            <a:r>
              <a:rPr lang="en-US" sz="2000" b="1" dirty="0">
                <a:latin typeface="Aptos Display"/>
                <a:ea typeface="+mn-lt"/>
                <a:cs typeface="+mn-lt"/>
              </a:rPr>
              <a:t>slides </a:t>
            </a:r>
            <a:r>
              <a:rPr lang="en-US" sz="2000" b="1" dirty="0" err="1">
                <a:latin typeface="Aptos Display"/>
                <a:ea typeface="+mn-lt"/>
                <a:cs typeface="+mn-lt"/>
              </a:rPr>
              <a:t>obrigatórios</a:t>
            </a:r>
            <a:r>
              <a:rPr lang="en-US" sz="2000" dirty="0">
                <a:latin typeface="Aptos Display"/>
                <a:ea typeface="+mn-lt"/>
                <a:cs typeface="+mn-lt"/>
              </a:rPr>
              <a:t>, </a:t>
            </a:r>
            <a:r>
              <a:rPr lang="en-US" sz="2000" dirty="0" err="1">
                <a:latin typeface="Aptos Display"/>
                <a:ea typeface="+mn-lt"/>
                <a:cs typeface="+mn-lt"/>
              </a:rPr>
              <a:t>seguindo</a:t>
            </a:r>
            <a:r>
              <a:rPr lang="en-US" sz="2000" dirty="0">
                <a:latin typeface="Aptos Display"/>
                <a:ea typeface="+mn-lt"/>
                <a:cs typeface="+mn-lt"/>
              </a:rPr>
              <a:t> </a:t>
            </a:r>
            <a:r>
              <a:rPr lang="en-US" sz="2000" dirty="0" err="1">
                <a:latin typeface="Aptos Display"/>
                <a:ea typeface="+mn-lt"/>
                <a:cs typeface="+mn-lt"/>
              </a:rPr>
              <a:t>este</a:t>
            </a:r>
            <a:r>
              <a:rPr lang="en-US" sz="2000" dirty="0">
                <a:latin typeface="Aptos Display"/>
                <a:ea typeface="+mn-lt"/>
                <a:cs typeface="+mn-lt"/>
              </a:rPr>
              <a:t> </a:t>
            </a:r>
            <a:r>
              <a:rPr lang="en-US" sz="2000" b="1" dirty="0">
                <a:latin typeface="Aptos Display"/>
                <a:ea typeface="+mn-lt"/>
                <a:cs typeface="+mn-lt"/>
              </a:rPr>
              <a:t>template </a:t>
            </a:r>
            <a:r>
              <a:rPr lang="en-US" sz="2000" b="1" dirty="0" err="1">
                <a:latin typeface="Aptos Display"/>
                <a:ea typeface="+mn-lt"/>
                <a:cs typeface="+mn-lt"/>
              </a:rPr>
              <a:t>padrão</a:t>
            </a:r>
            <a:r>
              <a:rPr lang="en-US" sz="2000" dirty="0">
                <a:latin typeface="Aptos Display"/>
                <a:ea typeface="+mn-lt"/>
                <a:cs typeface="+mn-lt"/>
              </a:rPr>
              <a:t>.</a:t>
            </a:r>
            <a:endParaRPr lang="en-US" sz="2000" dirty="0">
              <a:latin typeface="Aptos Display"/>
            </a:endParaRPr>
          </a:p>
          <a:p>
            <a:pPr marL="342900" indent="-342900">
              <a:buFont typeface="Wingdings"/>
              <a:buChar char="§"/>
            </a:pPr>
            <a:r>
              <a:rPr lang="en-US" sz="2000" dirty="0" err="1">
                <a:latin typeface="Aptos Display"/>
                <a:ea typeface="+mn-lt"/>
                <a:cs typeface="+mn-lt"/>
              </a:rPr>
              <a:t>Os</a:t>
            </a:r>
            <a:r>
              <a:rPr lang="en-US" sz="2000" dirty="0">
                <a:latin typeface="Aptos Display"/>
                <a:ea typeface="+mn-lt"/>
                <a:cs typeface="+mn-lt"/>
              </a:rPr>
              <a:t> slides </a:t>
            </a:r>
            <a:r>
              <a:rPr lang="en-US" sz="2000" dirty="0" err="1">
                <a:latin typeface="Aptos Display"/>
                <a:ea typeface="+mn-lt"/>
                <a:cs typeface="+mn-lt"/>
              </a:rPr>
              <a:t>devem</a:t>
            </a:r>
            <a:r>
              <a:rPr lang="en-US" sz="2000" dirty="0">
                <a:latin typeface="Aptos Display"/>
                <a:ea typeface="+mn-lt"/>
                <a:cs typeface="+mn-lt"/>
              </a:rPr>
              <a:t> </a:t>
            </a:r>
            <a:r>
              <a:rPr lang="en-US" sz="2000" dirty="0" err="1">
                <a:latin typeface="Aptos Display"/>
                <a:ea typeface="+mn-lt"/>
                <a:cs typeface="+mn-lt"/>
              </a:rPr>
              <a:t>conter</a:t>
            </a:r>
            <a:r>
              <a:rPr lang="en-US" sz="2000" dirty="0">
                <a:latin typeface="Aptos Display"/>
                <a:ea typeface="+mn-lt"/>
                <a:cs typeface="+mn-lt"/>
              </a:rPr>
              <a:t> </a:t>
            </a:r>
            <a:r>
              <a:rPr lang="en-US" sz="2000" b="1" dirty="0" err="1">
                <a:latin typeface="Aptos Display"/>
                <a:ea typeface="+mn-lt"/>
                <a:cs typeface="+mn-lt"/>
              </a:rPr>
              <a:t>textos</a:t>
            </a:r>
            <a:r>
              <a:rPr lang="en-US" sz="2000" b="1" dirty="0">
                <a:latin typeface="Aptos Display"/>
                <a:ea typeface="+mn-lt"/>
                <a:cs typeface="+mn-lt"/>
              </a:rPr>
              <a:t> </a:t>
            </a:r>
            <a:r>
              <a:rPr lang="en-US" sz="2000" b="1" dirty="0" err="1">
                <a:latin typeface="Aptos Display"/>
                <a:ea typeface="+mn-lt"/>
                <a:cs typeface="+mn-lt"/>
              </a:rPr>
              <a:t>curtos</a:t>
            </a:r>
            <a:r>
              <a:rPr lang="en-US" sz="2000" b="1" dirty="0">
                <a:latin typeface="Aptos Display"/>
                <a:ea typeface="+mn-lt"/>
                <a:cs typeface="+mn-lt"/>
              </a:rPr>
              <a:t>, </a:t>
            </a:r>
            <a:r>
              <a:rPr lang="en-US" sz="2000" b="1" dirty="0" err="1">
                <a:latin typeface="Aptos Display"/>
                <a:ea typeface="+mn-lt"/>
                <a:cs typeface="+mn-lt"/>
              </a:rPr>
              <a:t>frases</a:t>
            </a:r>
            <a:r>
              <a:rPr lang="en-US" sz="2000" b="1" dirty="0">
                <a:latin typeface="Aptos Display"/>
                <a:ea typeface="+mn-lt"/>
                <a:cs typeface="+mn-lt"/>
              </a:rPr>
              <a:t> </a:t>
            </a:r>
            <a:r>
              <a:rPr lang="en-US" sz="2000" b="1" dirty="0" err="1">
                <a:latin typeface="Aptos Display"/>
                <a:ea typeface="+mn-lt"/>
                <a:cs typeface="+mn-lt"/>
              </a:rPr>
              <a:t>objetivas</a:t>
            </a:r>
            <a:r>
              <a:rPr lang="en-US" sz="2000" b="1" dirty="0">
                <a:latin typeface="Aptos Display"/>
                <a:ea typeface="+mn-lt"/>
                <a:cs typeface="+mn-lt"/>
              </a:rPr>
              <a:t> e imagens com </a:t>
            </a:r>
            <a:r>
              <a:rPr lang="en-US" sz="2000" b="1" dirty="0" err="1">
                <a:latin typeface="Aptos Display"/>
                <a:ea typeface="+mn-lt"/>
                <a:cs typeface="+mn-lt"/>
              </a:rPr>
              <a:t>fonte</a:t>
            </a:r>
            <a:r>
              <a:rPr lang="en-US" sz="2000" b="1" dirty="0">
                <a:latin typeface="Aptos Display"/>
                <a:ea typeface="+mn-lt"/>
                <a:cs typeface="+mn-lt"/>
              </a:rPr>
              <a:t> (</a:t>
            </a:r>
            <a:r>
              <a:rPr lang="en-US" sz="2000" b="1" dirty="0" err="1">
                <a:latin typeface="Aptos Display"/>
                <a:ea typeface="+mn-lt"/>
                <a:cs typeface="+mn-lt"/>
              </a:rPr>
              <a:t>opcional</a:t>
            </a:r>
            <a:r>
              <a:rPr lang="en-US" sz="2000" b="1" dirty="0">
                <a:latin typeface="Aptos Display"/>
                <a:ea typeface="+mn-lt"/>
                <a:cs typeface="+mn-lt"/>
              </a:rPr>
              <a:t>)</a:t>
            </a:r>
            <a:r>
              <a:rPr lang="en-US" sz="2000" dirty="0">
                <a:latin typeface="Aptos Display"/>
                <a:ea typeface="+mn-lt"/>
                <a:cs typeface="+mn-lt"/>
              </a:rPr>
              <a:t> para </a:t>
            </a:r>
            <a:r>
              <a:rPr lang="en-US" sz="2000" dirty="0" err="1">
                <a:latin typeface="Aptos Display"/>
                <a:ea typeface="+mn-lt"/>
                <a:cs typeface="+mn-lt"/>
              </a:rPr>
              <a:t>complementar</a:t>
            </a:r>
            <a:r>
              <a:rPr lang="en-US" sz="2000" dirty="0">
                <a:latin typeface="Aptos Display"/>
                <a:ea typeface="+mn-lt"/>
                <a:cs typeface="+mn-lt"/>
              </a:rPr>
              <a:t> a </a:t>
            </a:r>
            <a:r>
              <a:rPr lang="en-US" sz="2000" dirty="0" err="1">
                <a:latin typeface="Aptos Display"/>
                <a:ea typeface="+mn-lt"/>
                <a:cs typeface="+mn-lt"/>
              </a:rPr>
              <a:t>exposição</a:t>
            </a:r>
            <a:r>
              <a:rPr lang="en-US" sz="2000" dirty="0">
                <a:latin typeface="Aptos Display"/>
                <a:ea typeface="+mn-lt"/>
                <a:cs typeface="+mn-lt"/>
              </a:rPr>
              <a:t> oral.</a:t>
            </a:r>
            <a:endParaRPr lang="en-US" sz="2000" dirty="0">
              <a:latin typeface="Aptos Display"/>
            </a:endParaRPr>
          </a:p>
          <a:p>
            <a:pPr marL="342900" indent="-342900">
              <a:buFont typeface="Wingdings"/>
              <a:buChar char="§"/>
            </a:pPr>
            <a:r>
              <a:rPr lang="en-US" sz="2000" dirty="0">
                <a:latin typeface="Aptos Display"/>
                <a:ea typeface="+mn-lt"/>
                <a:cs typeface="+mn-lt"/>
              </a:rPr>
              <a:t>A </a:t>
            </a:r>
            <a:r>
              <a:rPr lang="en-US" sz="2000" b="1" dirty="0" err="1">
                <a:latin typeface="Aptos Display"/>
                <a:ea typeface="+mn-lt"/>
                <a:cs typeface="+mn-lt"/>
              </a:rPr>
              <a:t>duração</a:t>
            </a:r>
            <a:r>
              <a:rPr lang="en-US" sz="2000" b="1" dirty="0">
                <a:latin typeface="Aptos Display"/>
                <a:ea typeface="+mn-lt"/>
                <a:cs typeface="+mn-lt"/>
              </a:rPr>
              <a:t> </a:t>
            </a:r>
            <a:r>
              <a:rPr lang="en-US" sz="2000" b="1" dirty="0" err="1">
                <a:latin typeface="Aptos Display"/>
                <a:ea typeface="+mn-lt"/>
                <a:cs typeface="+mn-lt"/>
              </a:rPr>
              <a:t>máxima</a:t>
            </a:r>
            <a:r>
              <a:rPr lang="en-US" sz="2000" dirty="0">
                <a:latin typeface="Aptos Display"/>
                <a:ea typeface="+mn-lt"/>
                <a:cs typeface="+mn-lt"/>
              </a:rPr>
              <a:t> de </a:t>
            </a:r>
            <a:r>
              <a:rPr lang="en-US" sz="2000" dirty="0" err="1">
                <a:latin typeface="Aptos Display"/>
                <a:ea typeface="+mn-lt"/>
                <a:cs typeface="+mn-lt"/>
              </a:rPr>
              <a:t>cada</a:t>
            </a:r>
            <a:r>
              <a:rPr lang="en-US" sz="2000" dirty="0">
                <a:latin typeface="Aptos Display"/>
                <a:ea typeface="+mn-lt"/>
                <a:cs typeface="+mn-lt"/>
              </a:rPr>
              <a:t> </a:t>
            </a:r>
            <a:r>
              <a:rPr lang="en-US" sz="2000" dirty="0" err="1">
                <a:latin typeface="Aptos Display"/>
                <a:ea typeface="+mn-lt"/>
                <a:cs typeface="+mn-lt"/>
              </a:rPr>
              <a:t>apresentação</a:t>
            </a:r>
            <a:r>
              <a:rPr lang="en-US" sz="2000" dirty="0">
                <a:latin typeface="Aptos Display"/>
                <a:ea typeface="+mn-lt"/>
                <a:cs typeface="+mn-lt"/>
              </a:rPr>
              <a:t> é de </a:t>
            </a:r>
            <a:r>
              <a:rPr lang="en-US" sz="2000" b="1" dirty="0">
                <a:latin typeface="Aptos Display"/>
                <a:ea typeface="+mn-lt"/>
                <a:cs typeface="+mn-lt"/>
              </a:rPr>
              <a:t>15 </a:t>
            </a:r>
            <a:r>
              <a:rPr lang="en-US" sz="2000" b="1" dirty="0" err="1">
                <a:latin typeface="Aptos Display"/>
                <a:ea typeface="+mn-lt"/>
                <a:cs typeface="+mn-lt"/>
              </a:rPr>
              <a:t>minutos</a:t>
            </a:r>
            <a:endParaRPr lang="en-US" sz="2000" dirty="0" err="1">
              <a:latin typeface="Aptos Display"/>
            </a:endParaRPr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04F95C2D-7966-318E-CDAB-D9DC0B190728}"/>
              </a:ext>
            </a:extLst>
          </p:cNvPr>
          <p:cNvSpPr txBox="1">
            <a:spLocks/>
          </p:cNvSpPr>
          <p:nvPr/>
        </p:nvSpPr>
        <p:spPr>
          <a:xfrm>
            <a:off x="502356" y="5868969"/>
            <a:ext cx="6954161" cy="771939"/>
          </a:xfrm>
          <a:prstGeom prst="rect">
            <a:avLst/>
          </a:prstGeom>
        </p:spPr>
        <p:txBody>
          <a:bodyPr lIns="91440" tIns="45720" rIns="91440" bIns="45720" anchor="t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3200" b="1" dirty="0"/>
              <a:t>INSTRUÇÕES PARA A SUBMISSÃO</a:t>
            </a:r>
            <a:endParaRPr lang="pt-BR" dirty="0"/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467221F1-763D-7B57-3CB6-AFC2CF732C7B}"/>
              </a:ext>
            </a:extLst>
          </p:cNvPr>
          <p:cNvSpPr txBox="1">
            <a:spLocks/>
          </p:cNvSpPr>
          <p:nvPr/>
        </p:nvSpPr>
        <p:spPr>
          <a:xfrm>
            <a:off x="502356" y="6372177"/>
            <a:ext cx="6954161" cy="484392"/>
          </a:xfrm>
          <a:prstGeom prst="rect">
            <a:avLst/>
          </a:prstGeom>
        </p:spPr>
        <p:txBody>
          <a:bodyPr lIns="91440" tIns="45720" rIns="91440" bIns="45720" anchor="t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400" b="1" dirty="0"/>
              <a:t>(ESTE SLIDE DEVERÁ SER REMOVIDO)</a:t>
            </a:r>
            <a:endParaRPr lang="pt-BR" sz="2400" dirty="0"/>
          </a:p>
        </p:txBody>
      </p:sp>
      <p:pic>
        <p:nvPicPr>
          <p:cNvPr id="5" name="Imagem 4" descr="Texto&#10;&#10;O conteúdo gerado por IA pode estar incorreto.">
            <a:extLst>
              <a:ext uri="{FF2B5EF4-FFF2-40B4-BE49-F238E27FC236}">
                <a16:creationId xmlns:a16="http://schemas.microsoft.com/office/drawing/2014/main" id="{36A73CB9-CFE1-5E10-E3C2-957617F0ABA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70573" y="6138233"/>
            <a:ext cx="1485900" cy="552450"/>
          </a:xfrm>
          <a:prstGeom prst="rect">
            <a:avLst/>
          </a:prstGeom>
        </p:spPr>
      </p:pic>
      <p:pic>
        <p:nvPicPr>
          <p:cNvPr id="6" name="Imagem 5" descr="Texto&#10;&#10;O conteúdo gerado por IA pode estar incorreto.">
            <a:extLst>
              <a:ext uri="{FF2B5EF4-FFF2-40B4-BE49-F238E27FC236}">
                <a16:creationId xmlns:a16="http://schemas.microsoft.com/office/drawing/2014/main" id="{F2A2B0E4-99A4-F209-FFDC-718804DE450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79938" y="6051070"/>
            <a:ext cx="1514475" cy="638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83953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3B8EFB8-93D2-9E22-50DA-9C12C225F66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CBAB753C-48A2-2865-DB4A-7F8F2E5D69D0}"/>
              </a:ext>
            </a:extLst>
          </p:cNvPr>
          <p:cNvSpPr txBox="1"/>
          <p:nvPr/>
        </p:nvSpPr>
        <p:spPr>
          <a:xfrm>
            <a:off x="781878" y="1393495"/>
            <a:ext cx="11224592" cy="676532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342900" indent="-342900" algn="just">
              <a:lnSpc>
                <a:spcPct val="150000"/>
              </a:lnSpc>
              <a:buFont typeface="Symbol" pitchFamily="2" charset="2"/>
              <a:buChar char=""/>
            </a:pPr>
            <a:r>
              <a:rPr lang="pt-BR" sz="2800" dirty="0">
                <a:solidFill>
                  <a:schemeClr val="bg1">
                    <a:lumMod val="49000"/>
                  </a:schemeClr>
                </a:solidFill>
              </a:rPr>
              <a:t>Referências</a:t>
            </a:r>
            <a:endParaRPr lang="pt-BR" dirty="0">
              <a:solidFill>
                <a:schemeClr val="bg1">
                  <a:lumMod val="49000"/>
                </a:schemeClr>
              </a:solidFill>
            </a:endParaRPr>
          </a:p>
        </p:txBody>
      </p:sp>
      <p:sp>
        <p:nvSpPr>
          <p:cNvPr id="10" name="Título 1">
            <a:extLst>
              <a:ext uri="{FF2B5EF4-FFF2-40B4-BE49-F238E27FC236}">
                <a16:creationId xmlns:a16="http://schemas.microsoft.com/office/drawing/2014/main" id="{0C47346A-1D8C-ADC0-F7A9-E4E4D4630DD3}"/>
              </a:ext>
            </a:extLst>
          </p:cNvPr>
          <p:cNvSpPr txBox="1">
            <a:spLocks/>
          </p:cNvSpPr>
          <p:nvPr/>
        </p:nvSpPr>
        <p:spPr>
          <a:xfrm>
            <a:off x="2069488" y="5868969"/>
            <a:ext cx="9931605" cy="771939"/>
          </a:xfrm>
          <a:prstGeom prst="rect">
            <a:avLst/>
          </a:prstGeom>
        </p:spPr>
        <p:txBody>
          <a:bodyPr lIns="91440" tIns="45720" rIns="91440" bIns="45720" anchor="t">
            <a:no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3200" b="1" dirty="0"/>
              <a:t>REFERÊNCIAS</a:t>
            </a:r>
            <a:endParaRPr lang="pt-BR" dirty="0"/>
          </a:p>
        </p:txBody>
      </p:sp>
      <p:pic>
        <p:nvPicPr>
          <p:cNvPr id="4" name="Imagem 3" descr="Texto&#10;&#10;O conteúdo gerado por IA pode estar incorreto.">
            <a:extLst>
              <a:ext uri="{FF2B5EF4-FFF2-40B4-BE49-F238E27FC236}">
                <a16:creationId xmlns:a16="http://schemas.microsoft.com/office/drawing/2014/main" id="{A7E58C1D-A32E-147D-3FE8-7D87E59AEC48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b="16477"/>
          <a:stretch/>
        </p:blipFill>
        <p:spPr>
          <a:xfrm>
            <a:off x="-706" y="4734207"/>
            <a:ext cx="2544074" cy="2116927"/>
          </a:xfrm>
          <a:prstGeom prst="rect">
            <a:avLst/>
          </a:prstGeom>
        </p:spPr>
      </p:pic>
      <p:pic>
        <p:nvPicPr>
          <p:cNvPr id="6" name="Imagem 5" descr="Texto&#10;&#10;O conteúdo gerado por IA pode estar incorreto.">
            <a:extLst>
              <a:ext uri="{FF2B5EF4-FFF2-40B4-BE49-F238E27FC236}">
                <a16:creationId xmlns:a16="http://schemas.microsoft.com/office/drawing/2014/main" id="{D8C3067A-DF24-4FCD-9255-359ADFFCBF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99328" y="200384"/>
            <a:ext cx="1485900" cy="552450"/>
          </a:xfrm>
          <a:prstGeom prst="rect">
            <a:avLst/>
          </a:prstGeom>
        </p:spPr>
      </p:pic>
      <p:pic>
        <p:nvPicPr>
          <p:cNvPr id="11" name="Imagem 10" descr="Texto&#10;&#10;O conteúdo gerado por IA pode estar incorreto.">
            <a:extLst>
              <a:ext uri="{FF2B5EF4-FFF2-40B4-BE49-F238E27FC236}">
                <a16:creationId xmlns:a16="http://schemas.microsoft.com/office/drawing/2014/main" id="{EB8619C1-7A86-F4EA-221C-88A3B61C13D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80579" y="199485"/>
            <a:ext cx="1514475" cy="638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671255"/>
      </p:ext>
    </p:extLst>
  </p:cSld>
  <p:clrMapOvr>
    <a:masterClrMapping/>
  </p:clrMapOvr>
  <p:transition spd="slow">
    <p:cover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6EBAC2-2F12-4C85-B704-CC1AEE7602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2939" y="1788453"/>
            <a:ext cx="9819861" cy="2412486"/>
          </a:xfrm>
        </p:spPr>
        <p:txBody>
          <a:bodyPr>
            <a:normAutofit/>
          </a:bodyPr>
          <a:lstStyle/>
          <a:p>
            <a:r>
              <a:rPr lang="pt-BR" sz="4800" b="1" dirty="0">
                <a:solidFill>
                  <a:srgbClr val="002060"/>
                </a:solidFill>
              </a:rPr>
              <a:t>[TÍTULO]</a:t>
            </a:r>
            <a:br>
              <a:rPr lang="pt-BR" sz="4800" b="1" dirty="0">
                <a:solidFill>
                  <a:srgbClr val="002060"/>
                </a:solidFill>
              </a:rPr>
            </a:br>
            <a:r>
              <a:rPr lang="pt-BR" sz="2000" b="1" dirty="0">
                <a:solidFill>
                  <a:srgbClr val="002060"/>
                </a:solidFill>
              </a:rPr>
              <a:t>[AUTOR(ES)]</a:t>
            </a:r>
            <a:br>
              <a:rPr lang="pt-BR" sz="2000" b="1" dirty="0">
                <a:solidFill>
                  <a:srgbClr val="002060"/>
                </a:solidFill>
              </a:rPr>
            </a:br>
            <a:r>
              <a:rPr lang="pt-BR" sz="2000" b="1" dirty="0">
                <a:solidFill>
                  <a:srgbClr val="002060"/>
                </a:solidFill>
              </a:rPr>
              <a:t>[ORIENTADOR]</a:t>
            </a:r>
            <a:br>
              <a:rPr lang="pt-BR" sz="1600" b="1" dirty="0"/>
            </a:br>
            <a:br>
              <a:rPr lang="pt-BR" sz="4800" b="1" dirty="0"/>
            </a:br>
            <a:r>
              <a:rPr lang="pt-BR" sz="2400" b="1" dirty="0">
                <a:solidFill>
                  <a:srgbClr val="002060"/>
                </a:solidFill>
              </a:rPr>
              <a:t>maio – 2025</a:t>
            </a:r>
            <a:endParaRPr lang="pt-BR" sz="2400" b="1" dirty="0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B0AD723-E3F7-4A15-A1A3-303C7FB405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68056" y="537584"/>
            <a:ext cx="2427359" cy="904462"/>
          </a:xfrm>
          <a:prstGeom prst="rect">
            <a:avLst/>
          </a:prstGeom>
        </p:spPr>
      </p:pic>
      <p:pic>
        <p:nvPicPr>
          <p:cNvPr id="6" name="Imagem 5" descr="Logotipo&#10;&#10;O conteúdo gerado por IA pode estar incorreto.">
            <a:extLst>
              <a:ext uri="{FF2B5EF4-FFF2-40B4-BE49-F238E27FC236}">
                <a16:creationId xmlns:a16="http://schemas.microsoft.com/office/drawing/2014/main" id="{19D1F146-270B-7BBA-C6B0-501428419D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3363" y="-3863"/>
            <a:ext cx="3961502" cy="4019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3340233"/>
      </p:ext>
    </p:extLst>
  </p:cSld>
  <p:clrMapOvr>
    <a:masterClrMapping/>
  </p:clrMapOvr>
  <p:transition spd="slow">
    <p:cover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904147D-31A6-9591-E707-8561B54CB4C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098EBDA2-E295-C939-5ED4-D3D3C2D47600}"/>
              </a:ext>
            </a:extLst>
          </p:cNvPr>
          <p:cNvSpPr txBox="1"/>
          <p:nvPr/>
        </p:nvSpPr>
        <p:spPr>
          <a:xfrm>
            <a:off x="781878" y="1393495"/>
            <a:ext cx="11224592" cy="3261855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342900" indent="-342900" algn="just">
              <a:lnSpc>
                <a:spcPct val="150000"/>
              </a:lnSpc>
              <a:buFont typeface="Symbol" pitchFamily="2" charset="2"/>
              <a:buChar char=""/>
            </a:pPr>
            <a:r>
              <a:rPr lang="pt-BR" sz="2800" dirty="0">
                <a:solidFill>
                  <a:srgbClr val="7F7F7F"/>
                </a:solidFill>
              </a:rPr>
              <a:t>Título da pesquisa; </a:t>
            </a:r>
            <a:endParaRPr lang="pt-BR" dirty="0">
              <a:solidFill>
                <a:srgbClr val="7F7F7F"/>
              </a:solidFill>
            </a:endParaRPr>
          </a:p>
          <a:p>
            <a:pPr marL="342900" indent="-342900" algn="just">
              <a:lnSpc>
                <a:spcPct val="150000"/>
              </a:lnSpc>
              <a:buFont typeface="Symbol" pitchFamily="2" charset="2"/>
              <a:buChar char=""/>
            </a:pPr>
            <a:r>
              <a:rPr lang="pt-BR" sz="2800" dirty="0">
                <a:solidFill>
                  <a:srgbClr val="7F7F7F"/>
                </a:solidFill>
              </a:rPr>
              <a:t>Grupo de Pesquisa; linha de Pesquisa</a:t>
            </a:r>
          </a:p>
          <a:p>
            <a:pPr marL="342900" indent="-342900" algn="just">
              <a:lnSpc>
                <a:spcPct val="150000"/>
              </a:lnSpc>
              <a:buFont typeface="Symbol" pitchFamily="2" charset="2"/>
              <a:buChar char=""/>
            </a:pPr>
            <a:r>
              <a:rPr lang="pt-BR" sz="2800" dirty="0">
                <a:solidFill>
                  <a:srgbClr val="7F7F7F"/>
                </a:solidFill>
              </a:rPr>
              <a:t>Programa; Área de Concentração; </a:t>
            </a:r>
            <a:endParaRPr lang="pt-BR" dirty="0">
              <a:solidFill>
                <a:srgbClr val="7F7F7F"/>
              </a:solidFill>
            </a:endParaRPr>
          </a:p>
          <a:p>
            <a:pPr marL="342900" indent="-342900" algn="just">
              <a:lnSpc>
                <a:spcPct val="150000"/>
              </a:lnSpc>
              <a:buFont typeface="Symbol" pitchFamily="2" charset="2"/>
              <a:buChar char=""/>
            </a:pPr>
            <a:r>
              <a:rPr lang="pt-BR" sz="2800" dirty="0">
                <a:solidFill>
                  <a:srgbClr val="7F7F7F"/>
                </a:solidFill>
              </a:rPr>
              <a:t>Financiamento;</a:t>
            </a:r>
          </a:p>
          <a:p>
            <a:pPr algn="just">
              <a:lnSpc>
                <a:spcPct val="150000"/>
              </a:lnSpc>
            </a:pPr>
            <a:endParaRPr lang="pt-BR" sz="2800" dirty="0">
              <a:solidFill>
                <a:srgbClr val="7F7F7F"/>
              </a:solidFill>
            </a:endParaRPr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FED585B3-2DAD-CF4A-0A2E-DDE24061937E}"/>
              </a:ext>
            </a:extLst>
          </p:cNvPr>
          <p:cNvSpPr txBox="1">
            <a:spLocks/>
          </p:cNvSpPr>
          <p:nvPr/>
        </p:nvSpPr>
        <p:spPr>
          <a:xfrm>
            <a:off x="2069488" y="5868969"/>
            <a:ext cx="9931605" cy="771939"/>
          </a:xfrm>
          <a:prstGeom prst="rect">
            <a:avLst/>
          </a:prstGeom>
        </p:spPr>
        <p:txBody>
          <a:bodyPr lIns="91440" tIns="45720" rIns="91440" bIns="45720" anchor="t">
            <a:no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3200" b="1" dirty="0"/>
              <a:t>DADOS GERAIS SOBRE A PESQUISA</a:t>
            </a:r>
          </a:p>
        </p:txBody>
      </p:sp>
      <p:pic>
        <p:nvPicPr>
          <p:cNvPr id="9" name="Imagem 8" descr="Texto&#10;&#10;O conteúdo gerado por IA pode estar incorreto.">
            <a:extLst>
              <a:ext uri="{FF2B5EF4-FFF2-40B4-BE49-F238E27FC236}">
                <a16:creationId xmlns:a16="http://schemas.microsoft.com/office/drawing/2014/main" id="{4AD93023-7696-DACC-98C0-BAB68F855ADC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b="16477"/>
          <a:stretch/>
        </p:blipFill>
        <p:spPr>
          <a:xfrm>
            <a:off x="-706" y="4734207"/>
            <a:ext cx="2544074" cy="2116927"/>
          </a:xfrm>
          <a:prstGeom prst="rect">
            <a:avLst/>
          </a:prstGeom>
        </p:spPr>
      </p:pic>
      <p:pic>
        <p:nvPicPr>
          <p:cNvPr id="11" name="Imagem 10" descr="Texto&#10;&#10;O conteúdo gerado por IA pode estar incorreto.">
            <a:extLst>
              <a:ext uri="{FF2B5EF4-FFF2-40B4-BE49-F238E27FC236}">
                <a16:creationId xmlns:a16="http://schemas.microsoft.com/office/drawing/2014/main" id="{947F8D52-B56C-9CC8-D3D0-51DF03913E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99328" y="200384"/>
            <a:ext cx="1485900" cy="552450"/>
          </a:xfrm>
          <a:prstGeom prst="rect">
            <a:avLst/>
          </a:prstGeom>
        </p:spPr>
      </p:pic>
      <p:pic>
        <p:nvPicPr>
          <p:cNvPr id="13" name="Imagem 12" descr="Texto&#10;&#10;O conteúdo gerado por IA pode estar incorreto.">
            <a:extLst>
              <a:ext uri="{FF2B5EF4-FFF2-40B4-BE49-F238E27FC236}">
                <a16:creationId xmlns:a16="http://schemas.microsoft.com/office/drawing/2014/main" id="{2C605B17-9E0B-82CB-3E82-A8197985624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80579" y="199485"/>
            <a:ext cx="1514475" cy="638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9031499"/>
      </p:ext>
    </p:extLst>
  </p:cSld>
  <p:clrMapOvr>
    <a:masterClrMapping/>
  </p:clrMapOvr>
  <p:transition spd="slow">
    <p:cover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4947F65-B822-F6E6-0A00-87C9AACEB7B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BF791558-4FC6-E0CA-C5BC-DE9ABEA19A4B}"/>
              </a:ext>
            </a:extLst>
          </p:cNvPr>
          <p:cNvSpPr txBox="1"/>
          <p:nvPr/>
        </p:nvSpPr>
        <p:spPr>
          <a:xfrm>
            <a:off x="781878" y="1393495"/>
            <a:ext cx="11224592" cy="1322863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342900" indent="-342900" algn="just">
              <a:lnSpc>
                <a:spcPct val="150000"/>
              </a:lnSpc>
              <a:buFont typeface="Symbol" pitchFamily="2" charset="2"/>
              <a:buChar char=""/>
            </a:pPr>
            <a:r>
              <a:rPr lang="pt-BR" sz="2800" dirty="0">
                <a:solidFill>
                  <a:srgbClr val="7F7F7F"/>
                </a:solidFill>
              </a:rPr>
              <a:t>Objeto de estudo;</a:t>
            </a:r>
            <a:endParaRPr lang="pt-BR" dirty="0">
              <a:solidFill>
                <a:srgbClr val="7F7F7F"/>
              </a:solidFill>
            </a:endParaRPr>
          </a:p>
          <a:p>
            <a:pPr marL="342900" indent="-342900" algn="just">
              <a:lnSpc>
                <a:spcPct val="150000"/>
              </a:lnSpc>
              <a:buFont typeface="Symbol" pitchFamily="2" charset="2"/>
              <a:buChar char=""/>
            </a:pPr>
            <a:r>
              <a:rPr lang="pt-BR" sz="2800" dirty="0">
                <a:solidFill>
                  <a:srgbClr val="7F7F7F"/>
                </a:solidFill>
              </a:rPr>
              <a:t> Justificativa; </a:t>
            </a:r>
            <a:endParaRPr lang="pt-BR" dirty="0">
              <a:solidFill>
                <a:srgbClr val="7F7F7F"/>
              </a:solidFill>
            </a:endParaRPr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B61A86D8-9063-0C98-41A9-23D6DDC7DAD7}"/>
              </a:ext>
            </a:extLst>
          </p:cNvPr>
          <p:cNvSpPr txBox="1">
            <a:spLocks/>
          </p:cNvSpPr>
          <p:nvPr/>
        </p:nvSpPr>
        <p:spPr>
          <a:xfrm>
            <a:off x="2069488" y="5868969"/>
            <a:ext cx="9931605" cy="771939"/>
          </a:xfrm>
          <a:prstGeom prst="rect">
            <a:avLst/>
          </a:prstGeom>
        </p:spPr>
        <p:txBody>
          <a:bodyPr lIns="91440" tIns="45720" rIns="91440" bIns="45720" anchor="t">
            <a:no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3200" b="1" dirty="0"/>
              <a:t>APRESENTAÇÃO E CONTEXTUALIZAÇÃO</a:t>
            </a:r>
            <a:endParaRPr lang="pt-BR" dirty="0"/>
          </a:p>
        </p:txBody>
      </p:sp>
      <p:pic>
        <p:nvPicPr>
          <p:cNvPr id="7" name="Imagem 6" descr="Texto&#10;&#10;O conteúdo gerado por IA pode estar incorreto.">
            <a:extLst>
              <a:ext uri="{FF2B5EF4-FFF2-40B4-BE49-F238E27FC236}">
                <a16:creationId xmlns:a16="http://schemas.microsoft.com/office/drawing/2014/main" id="{54414444-E3EA-3B48-EB20-16804EAF2450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b="16477"/>
          <a:stretch/>
        </p:blipFill>
        <p:spPr>
          <a:xfrm>
            <a:off x="-706" y="4734207"/>
            <a:ext cx="2544074" cy="2116927"/>
          </a:xfrm>
          <a:prstGeom prst="rect">
            <a:avLst/>
          </a:prstGeom>
        </p:spPr>
      </p:pic>
      <p:pic>
        <p:nvPicPr>
          <p:cNvPr id="9" name="Imagem 8" descr="Texto&#10;&#10;O conteúdo gerado por IA pode estar incorreto.">
            <a:extLst>
              <a:ext uri="{FF2B5EF4-FFF2-40B4-BE49-F238E27FC236}">
                <a16:creationId xmlns:a16="http://schemas.microsoft.com/office/drawing/2014/main" id="{068D9378-7DE8-4F72-AA2C-B34E514345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99328" y="200384"/>
            <a:ext cx="1485900" cy="552450"/>
          </a:xfrm>
          <a:prstGeom prst="rect">
            <a:avLst/>
          </a:prstGeom>
        </p:spPr>
      </p:pic>
      <p:pic>
        <p:nvPicPr>
          <p:cNvPr id="11" name="Imagem 10" descr="Texto&#10;&#10;O conteúdo gerado por IA pode estar incorreto.">
            <a:extLst>
              <a:ext uri="{FF2B5EF4-FFF2-40B4-BE49-F238E27FC236}">
                <a16:creationId xmlns:a16="http://schemas.microsoft.com/office/drawing/2014/main" id="{AE51D9AF-B8F2-B822-3795-B85115E87FF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80579" y="199485"/>
            <a:ext cx="1514475" cy="638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479219"/>
      </p:ext>
    </p:extLst>
  </p:cSld>
  <p:clrMapOvr>
    <a:masterClrMapping/>
  </p:clrMapOvr>
  <p:transition spd="slow">
    <p:cover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>
            <a:extLst>
              <a:ext uri="{FF2B5EF4-FFF2-40B4-BE49-F238E27FC236}">
                <a16:creationId xmlns:a16="http://schemas.microsoft.com/office/drawing/2014/main" id="{00057B0A-0C12-9E2B-DFCE-2531F5459B5B}"/>
              </a:ext>
            </a:extLst>
          </p:cNvPr>
          <p:cNvSpPr txBox="1">
            <a:spLocks/>
          </p:cNvSpPr>
          <p:nvPr/>
        </p:nvSpPr>
        <p:spPr>
          <a:xfrm>
            <a:off x="2069488" y="5868969"/>
            <a:ext cx="9931605" cy="771939"/>
          </a:xfrm>
          <a:prstGeom prst="rect">
            <a:avLst/>
          </a:prstGeom>
        </p:spPr>
        <p:txBody>
          <a:bodyPr lIns="91440" tIns="45720" rIns="91440" bIns="45720" anchor="t">
            <a:no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3200" b="1" dirty="0"/>
              <a:t>PROBLEMA E OBJETIVOS</a:t>
            </a:r>
            <a:endParaRPr lang="pt-BR" dirty="0"/>
          </a:p>
        </p:txBody>
      </p:sp>
      <p:pic>
        <p:nvPicPr>
          <p:cNvPr id="5" name="Imagem 4" descr="Texto&#10;&#10;O conteúdo gerado por IA pode estar incorreto.">
            <a:extLst>
              <a:ext uri="{FF2B5EF4-FFF2-40B4-BE49-F238E27FC236}">
                <a16:creationId xmlns:a16="http://schemas.microsoft.com/office/drawing/2014/main" id="{8F1795B8-EF3F-B16C-E9B9-3906C90282B4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b="16477"/>
          <a:stretch/>
        </p:blipFill>
        <p:spPr>
          <a:xfrm>
            <a:off x="-706" y="4734207"/>
            <a:ext cx="2544074" cy="2116927"/>
          </a:xfrm>
          <a:prstGeom prst="rect">
            <a:avLst/>
          </a:prstGeom>
        </p:spPr>
      </p:pic>
      <p:pic>
        <p:nvPicPr>
          <p:cNvPr id="7" name="Imagem 6" descr="Texto&#10;&#10;O conteúdo gerado por IA pode estar incorreto.">
            <a:extLst>
              <a:ext uri="{FF2B5EF4-FFF2-40B4-BE49-F238E27FC236}">
                <a16:creationId xmlns:a16="http://schemas.microsoft.com/office/drawing/2014/main" id="{026A8209-5873-81DC-A667-0D60D53504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99328" y="200384"/>
            <a:ext cx="1485900" cy="552450"/>
          </a:xfrm>
          <a:prstGeom prst="rect">
            <a:avLst/>
          </a:prstGeom>
        </p:spPr>
      </p:pic>
      <p:pic>
        <p:nvPicPr>
          <p:cNvPr id="9" name="Imagem 8" descr="Texto&#10;&#10;O conteúdo gerado por IA pode estar incorreto.">
            <a:extLst>
              <a:ext uri="{FF2B5EF4-FFF2-40B4-BE49-F238E27FC236}">
                <a16:creationId xmlns:a16="http://schemas.microsoft.com/office/drawing/2014/main" id="{BC5B9D69-4A26-273B-FF57-D1B449FF426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80579" y="199485"/>
            <a:ext cx="1514475" cy="638175"/>
          </a:xfrm>
          <a:prstGeom prst="rect">
            <a:avLst/>
          </a:prstGeom>
        </p:spPr>
      </p:pic>
      <p:sp>
        <p:nvSpPr>
          <p:cNvPr id="11" name="CaixaDeTexto 10">
            <a:extLst>
              <a:ext uri="{FF2B5EF4-FFF2-40B4-BE49-F238E27FC236}">
                <a16:creationId xmlns:a16="http://schemas.microsoft.com/office/drawing/2014/main" id="{3259B7EF-9C45-46F5-C714-956B8ED43D95}"/>
              </a:ext>
            </a:extLst>
          </p:cNvPr>
          <p:cNvSpPr txBox="1"/>
          <p:nvPr/>
        </p:nvSpPr>
        <p:spPr>
          <a:xfrm>
            <a:off x="781878" y="1393495"/>
            <a:ext cx="11224592" cy="1322863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pitchFamily="2" charset="2"/>
              <a:buChar char="•"/>
            </a:pPr>
            <a:r>
              <a:rPr lang="pt-BR" sz="2800" dirty="0">
                <a:solidFill>
                  <a:srgbClr val="7F7F7F"/>
                </a:solidFill>
              </a:rPr>
              <a:t>Questão problema;</a:t>
            </a:r>
          </a:p>
          <a:p>
            <a:pPr marL="342900" indent="-342900" algn="just">
              <a:lnSpc>
                <a:spcPct val="150000"/>
              </a:lnSpc>
              <a:buFont typeface="Arial" pitchFamily="2" charset="2"/>
              <a:buChar char="•"/>
            </a:pPr>
            <a:r>
              <a:rPr lang="pt-BR" sz="2800" dirty="0">
                <a:solidFill>
                  <a:srgbClr val="7F7F7F"/>
                </a:solidFill>
              </a:rPr>
              <a:t>Objetivo(</a:t>
            </a:r>
            <a:r>
              <a:rPr lang="pt-BR" sz="2800" dirty="0" err="1">
                <a:solidFill>
                  <a:srgbClr val="7F7F7F"/>
                </a:solidFill>
              </a:rPr>
              <a:t>s</a:t>
            </a:r>
            <a:r>
              <a:rPr lang="pt-BR" sz="2800" dirty="0">
                <a:solidFill>
                  <a:srgbClr val="7F7F7F"/>
                </a:solidFill>
              </a:rPr>
              <a:t>); </a:t>
            </a:r>
          </a:p>
        </p:txBody>
      </p:sp>
    </p:spTree>
    <p:extLst>
      <p:ext uri="{BB962C8B-B14F-4D97-AF65-F5344CB8AC3E}">
        <p14:creationId xmlns:p14="http://schemas.microsoft.com/office/powerpoint/2010/main" val="18763673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B4747BAF-50CC-4D1E-B535-BD34811093B6}"/>
              </a:ext>
            </a:extLst>
          </p:cNvPr>
          <p:cNvSpPr txBox="1"/>
          <p:nvPr/>
        </p:nvSpPr>
        <p:spPr>
          <a:xfrm>
            <a:off x="781878" y="1393495"/>
            <a:ext cx="11224592" cy="676532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342900" indent="-342900" algn="just">
              <a:lnSpc>
                <a:spcPct val="150000"/>
              </a:lnSpc>
              <a:buFont typeface="Symbol" pitchFamily="2" charset="2"/>
              <a:buChar char=""/>
            </a:pPr>
            <a:r>
              <a:rPr lang="pt-BR" sz="2800" dirty="0">
                <a:solidFill>
                  <a:srgbClr val="7F7F7F"/>
                </a:solidFill>
              </a:rPr>
              <a:t>Metodologia; Contexto e Sujeitos</a:t>
            </a:r>
            <a:endParaRPr lang="pt-BR" dirty="0">
              <a:solidFill>
                <a:srgbClr val="7F7F7F"/>
              </a:solidFill>
            </a:endParaRPr>
          </a:p>
        </p:txBody>
      </p:sp>
      <p:sp>
        <p:nvSpPr>
          <p:cNvPr id="10" name="Título 1">
            <a:extLst>
              <a:ext uri="{FF2B5EF4-FFF2-40B4-BE49-F238E27FC236}">
                <a16:creationId xmlns:a16="http://schemas.microsoft.com/office/drawing/2014/main" id="{87CF56C3-9C9E-65F1-AF99-088CADA87EE5}"/>
              </a:ext>
            </a:extLst>
          </p:cNvPr>
          <p:cNvSpPr txBox="1">
            <a:spLocks/>
          </p:cNvSpPr>
          <p:nvPr/>
        </p:nvSpPr>
        <p:spPr>
          <a:xfrm>
            <a:off x="2069488" y="5868969"/>
            <a:ext cx="9931605" cy="771939"/>
          </a:xfrm>
          <a:prstGeom prst="rect">
            <a:avLst/>
          </a:prstGeom>
        </p:spPr>
        <p:txBody>
          <a:bodyPr lIns="91440" tIns="45720" rIns="91440" bIns="45720" anchor="t">
            <a:no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3200" b="1" dirty="0"/>
              <a:t>METODOLOGIA, CONTEXTO E SUJEITOS</a:t>
            </a:r>
            <a:endParaRPr lang="pt-BR" dirty="0"/>
          </a:p>
        </p:txBody>
      </p:sp>
      <p:pic>
        <p:nvPicPr>
          <p:cNvPr id="4" name="Imagem 3" descr="Texto&#10;&#10;O conteúdo gerado por IA pode estar incorreto.">
            <a:extLst>
              <a:ext uri="{FF2B5EF4-FFF2-40B4-BE49-F238E27FC236}">
                <a16:creationId xmlns:a16="http://schemas.microsoft.com/office/drawing/2014/main" id="{2E587710-BDC5-1469-D033-6D674AFDC930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b="16477"/>
          <a:stretch/>
        </p:blipFill>
        <p:spPr>
          <a:xfrm>
            <a:off x="-706" y="4734207"/>
            <a:ext cx="2544074" cy="2116927"/>
          </a:xfrm>
          <a:prstGeom prst="rect">
            <a:avLst/>
          </a:prstGeom>
        </p:spPr>
      </p:pic>
      <p:pic>
        <p:nvPicPr>
          <p:cNvPr id="7" name="Imagem 6" descr="Texto&#10;&#10;O conteúdo gerado por IA pode estar incorreto.">
            <a:extLst>
              <a:ext uri="{FF2B5EF4-FFF2-40B4-BE49-F238E27FC236}">
                <a16:creationId xmlns:a16="http://schemas.microsoft.com/office/drawing/2014/main" id="{3ACAB15E-56FE-60F5-1C6C-5481231B77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99328" y="200384"/>
            <a:ext cx="1485900" cy="552450"/>
          </a:xfrm>
          <a:prstGeom prst="rect">
            <a:avLst/>
          </a:prstGeom>
        </p:spPr>
      </p:pic>
      <p:pic>
        <p:nvPicPr>
          <p:cNvPr id="11" name="Imagem 10" descr="Texto&#10;&#10;O conteúdo gerado por IA pode estar incorreto.">
            <a:extLst>
              <a:ext uri="{FF2B5EF4-FFF2-40B4-BE49-F238E27FC236}">
                <a16:creationId xmlns:a16="http://schemas.microsoft.com/office/drawing/2014/main" id="{364D410A-E75D-1B12-E445-0C1536EE5FB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80579" y="199485"/>
            <a:ext cx="1514475" cy="638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9841447"/>
      </p:ext>
    </p:extLst>
  </p:cSld>
  <p:clrMapOvr>
    <a:masterClrMapping/>
  </p:clrMapOvr>
  <p:transition spd="slow">
    <p:cover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54DB0AC-91D6-24D3-3411-D646438FBFC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93E0E60E-7352-94EE-C9CB-E1A69897EC63}"/>
              </a:ext>
            </a:extLst>
          </p:cNvPr>
          <p:cNvSpPr txBox="1"/>
          <p:nvPr/>
        </p:nvSpPr>
        <p:spPr>
          <a:xfrm>
            <a:off x="781878" y="1393495"/>
            <a:ext cx="11224592" cy="1322863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342900" indent="-342900" algn="just">
              <a:lnSpc>
                <a:spcPct val="150000"/>
              </a:lnSpc>
              <a:buFont typeface="Symbol" pitchFamily="2" charset="2"/>
              <a:buChar char=""/>
            </a:pPr>
            <a:r>
              <a:rPr lang="pt-BR" sz="2800" dirty="0">
                <a:solidFill>
                  <a:srgbClr val="7F7F7F"/>
                </a:solidFill>
              </a:rPr>
              <a:t>Marco teórico; fundamentação teórica; perspectiva teórica; quadro teórico</a:t>
            </a:r>
            <a:endParaRPr lang="pt-BR" dirty="0">
              <a:solidFill>
                <a:srgbClr val="7F7F7F"/>
              </a:solidFill>
            </a:endParaRPr>
          </a:p>
        </p:txBody>
      </p:sp>
      <p:sp>
        <p:nvSpPr>
          <p:cNvPr id="10" name="Título 1">
            <a:extLst>
              <a:ext uri="{FF2B5EF4-FFF2-40B4-BE49-F238E27FC236}">
                <a16:creationId xmlns:a16="http://schemas.microsoft.com/office/drawing/2014/main" id="{B003A124-338B-9B36-AA34-F78DB0AE9B3E}"/>
              </a:ext>
            </a:extLst>
          </p:cNvPr>
          <p:cNvSpPr txBox="1">
            <a:spLocks/>
          </p:cNvSpPr>
          <p:nvPr/>
        </p:nvSpPr>
        <p:spPr>
          <a:xfrm>
            <a:off x="2069488" y="5868969"/>
            <a:ext cx="9931605" cy="771939"/>
          </a:xfrm>
          <a:prstGeom prst="rect">
            <a:avLst/>
          </a:prstGeom>
        </p:spPr>
        <p:txBody>
          <a:bodyPr lIns="91440" tIns="45720" rIns="91440" bIns="45720" anchor="t">
            <a:no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3200" b="1" dirty="0"/>
              <a:t>FUNDAMENTAÇÃO TEÓRICA</a:t>
            </a:r>
            <a:endParaRPr lang="pt-BR" dirty="0"/>
          </a:p>
        </p:txBody>
      </p:sp>
      <p:pic>
        <p:nvPicPr>
          <p:cNvPr id="4" name="Imagem 3" descr="Texto&#10;&#10;O conteúdo gerado por IA pode estar incorreto.">
            <a:extLst>
              <a:ext uri="{FF2B5EF4-FFF2-40B4-BE49-F238E27FC236}">
                <a16:creationId xmlns:a16="http://schemas.microsoft.com/office/drawing/2014/main" id="{EBB8AA9F-504E-A43B-E93B-BBE15BCADB05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b="16477"/>
          <a:stretch/>
        </p:blipFill>
        <p:spPr>
          <a:xfrm>
            <a:off x="-706" y="4734207"/>
            <a:ext cx="2544074" cy="2116927"/>
          </a:xfrm>
          <a:prstGeom prst="rect">
            <a:avLst/>
          </a:prstGeom>
        </p:spPr>
      </p:pic>
      <p:pic>
        <p:nvPicPr>
          <p:cNvPr id="7" name="Imagem 6" descr="Texto&#10;&#10;O conteúdo gerado por IA pode estar incorreto.">
            <a:extLst>
              <a:ext uri="{FF2B5EF4-FFF2-40B4-BE49-F238E27FC236}">
                <a16:creationId xmlns:a16="http://schemas.microsoft.com/office/drawing/2014/main" id="{DEC4C3EE-3749-66E2-0827-1E40D72D23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99328" y="200384"/>
            <a:ext cx="1485900" cy="552450"/>
          </a:xfrm>
          <a:prstGeom prst="rect">
            <a:avLst/>
          </a:prstGeom>
        </p:spPr>
      </p:pic>
      <p:pic>
        <p:nvPicPr>
          <p:cNvPr id="11" name="Imagem 10" descr="Texto&#10;&#10;O conteúdo gerado por IA pode estar incorreto.">
            <a:extLst>
              <a:ext uri="{FF2B5EF4-FFF2-40B4-BE49-F238E27FC236}">
                <a16:creationId xmlns:a16="http://schemas.microsoft.com/office/drawing/2014/main" id="{9465AA91-6FB1-AB62-A1FE-43490AD5831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80579" y="199485"/>
            <a:ext cx="1514475" cy="638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388043"/>
      </p:ext>
    </p:extLst>
  </p:cSld>
  <p:clrMapOvr>
    <a:masterClrMapping/>
  </p:clrMapOvr>
  <p:transition spd="slow">
    <p:cover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87C2027-2F96-4914-BC81-E6B124DD5E2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5C518CA8-BAA2-1FE9-E96C-9B82C08A609C}"/>
              </a:ext>
            </a:extLst>
          </p:cNvPr>
          <p:cNvSpPr txBox="1"/>
          <p:nvPr/>
        </p:nvSpPr>
        <p:spPr>
          <a:xfrm>
            <a:off x="781878" y="1393495"/>
            <a:ext cx="11224592" cy="676532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342900" indent="-342900" algn="just">
              <a:lnSpc>
                <a:spcPct val="150000"/>
              </a:lnSpc>
              <a:buFont typeface="Symbol" pitchFamily="2" charset="2"/>
              <a:buChar char=""/>
            </a:pPr>
            <a:r>
              <a:rPr lang="pt-BR" sz="2800" dirty="0">
                <a:solidFill>
                  <a:srgbClr val="7F7F7F"/>
                </a:solidFill>
              </a:rPr>
              <a:t>Achados preliminares ou sínteses analíticas</a:t>
            </a:r>
            <a:endParaRPr lang="pt-BR" dirty="0">
              <a:solidFill>
                <a:srgbClr val="7F7F7F"/>
              </a:solidFill>
            </a:endParaRPr>
          </a:p>
        </p:txBody>
      </p:sp>
      <p:sp>
        <p:nvSpPr>
          <p:cNvPr id="10" name="Título 1">
            <a:extLst>
              <a:ext uri="{FF2B5EF4-FFF2-40B4-BE49-F238E27FC236}">
                <a16:creationId xmlns:a16="http://schemas.microsoft.com/office/drawing/2014/main" id="{7690B789-EB1C-C062-A686-58F8D5143D61}"/>
              </a:ext>
            </a:extLst>
          </p:cNvPr>
          <p:cNvSpPr txBox="1">
            <a:spLocks/>
          </p:cNvSpPr>
          <p:nvPr/>
        </p:nvSpPr>
        <p:spPr>
          <a:xfrm>
            <a:off x="2069488" y="5868969"/>
            <a:ext cx="9931605" cy="771939"/>
          </a:xfrm>
          <a:prstGeom prst="rect">
            <a:avLst/>
          </a:prstGeom>
        </p:spPr>
        <p:txBody>
          <a:bodyPr lIns="91440" tIns="45720" rIns="91440" bIns="45720" anchor="t">
            <a:no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3200" b="1" dirty="0"/>
              <a:t>ANÁLISES E RESULTADOS</a:t>
            </a:r>
            <a:endParaRPr lang="pt-BR" dirty="0"/>
          </a:p>
        </p:txBody>
      </p:sp>
      <p:pic>
        <p:nvPicPr>
          <p:cNvPr id="4" name="Imagem 3" descr="Texto&#10;&#10;O conteúdo gerado por IA pode estar incorreto.">
            <a:extLst>
              <a:ext uri="{FF2B5EF4-FFF2-40B4-BE49-F238E27FC236}">
                <a16:creationId xmlns:a16="http://schemas.microsoft.com/office/drawing/2014/main" id="{2A4E7BE8-62AC-29A7-7CD3-0396835FF97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b="16477"/>
          <a:stretch/>
        </p:blipFill>
        <p:spPr>
          <a:xfrm>
            <a:off x="-706" y="4734207"/>
            <a:ext cx="2544074" cy="2116927"/>
          </a:xfrm>
          <a:prstGeom prst="rect">
            <a:avLst/>
          </a:prstGeom>
        </p:spPr>
      </p:pic>
      <p:pic>
        <p:nvPicPr>
          <p:cNvPr id="7" name="Imagem 6" descr="Texto&#10;&#10;O conteúdo gerado por IA pode estar incorreto.">
            <a:extLst>
              <a:ext uri="{FF2B5EF4-FFF2-40B4-BE49-F238E27FC236}">
                <a16:creationId xmlns:a16="http://schemas.microsoft.com/office/drawing/2014/main" id="{17BB706B-3681-1BA9-225A-3D87392F42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99328" y="200384"/>
            <a:ext cx="1485900" cy="552450"/>
          </a:xfrm>
          <a:prstGeom prst="rect">
            <a:avLst/>
          </a:prstGeom>
        </p:spPr>
      </p:pic>
      <p:pic>
        <p:nvPicPr>
          <p:cNvPr id="11" name="Imagem 10" descr="Texto&#10;&#10;O conteúdo gerado por IA pode estar incorreto.">
            <a:extLst>
              <a:ext uri="{FF2B5EF4-FFF2-40B4-BE49-F238E27FC236}">
                <a16:creationId xmlns:a16="http://schemas.microsoft.com/office/drawing/2014/main" id="{68985914-F45E-F401-EAC9-B8677D98BA4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80579" y="199485"/>
            <a:ext cx="1514475" cy="638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4089013"/>
      </p:ext>
    </p:extLst>
  </p:cSld>
  <p:clrMapOvr>
    <a:masterClrMapping/>
  </p:clrMapOvr>
  <p:transition spd="slow">
    <p:cover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AB00C2D-C4F3-2366-448D-719522CC0EC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85D27AFA-0D15-DF97-1153-953625450619}"/>
              </a:ext>
            </a:extLst>
          </p:cNvPr>
          <p:cNvSpPr txBox="1"/>
          <p:nvPr/>
        </p:nvSpPr>
        <p:spPr>
          <a:xfrm>
            <a:off x="781878" y="1393495"/>
            <a:ext cx="11224592" cy="676532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342900" indent="-342900" algn="just">
              <a:lnSpc>
                <a:spcPct val="150000"/>
              </a:lnSpc>
              <a:buFont typeface="Symbol" pitchFamily="2" charset="2"/>
              <a:buChar char=""/>
            </a:pPr>
            <a:r>
              <a:rPr lang="pt-BR" sz="2800" dirty="0">
                <a:solidFill>
                  <a:srgbClr val="7F7F7F"/>
                </a:solidFill>
              </a:rPr>
              <a:t>Considerações</a:t>
            </a:r>
            <a:endParaRPr lang="pt-BR" dirty="0">
              <a:solidFill>
                <a:srgbClr val="7F7F7F"/>
              </a:solidFill>
            </a:endParaRPr>
          </a:p>
        </p:txBody>
      </p:sp>
      <p:sp>
        <p:nvSpPr>
          <p:cNvPr id="10" name="Título 1">
            <a:extLst>
              <a:ext uri="{FF2B5EF4-FFF2-40B4-BE49-F238E27FC236}">
                <a16:creationId xmlns:a16="http://schemas.microsoft.com/office/drawing/2014/main" id="{0A680E3D-B918-36B9-6F53-0DB6AF9AE480}"/>
              </a:ext>
            </a:extLst>
          </p:cNvPr>
          <p:cNvSpPr txBox="1">
            <a:spLocks/>
          </p:cNvSpPr>
          <p:nvPr/>
        </p:nvSpPr>
        <p:spPr>
          <a:xfrm>
            <a:off x="2069488" y="5868969"/>
            <a:ext cx="9931605" cy="771939"/>
          </a:xfrm>
          <a:prstGeom prst="rect">
            <a:avLst/>
          </a:prstGeom>
        </p:spPr>
        <p:txBody>
          <a:bodyPr lIns="91440" tIns="45720" rIns="91440" bIns="45720" anchor="t">
            <a:no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3200" b="1" dirty="0"/>
              <a:t>CONSIDERAÇÕES</a:t>
            </a:r>
            <a:endParaRPr lang="pt-BR" dirty="0"/>
          </a:p>
        </p:txBody>
      </p:sp>
      <p:pic>
        <p:nvPicPr>
          <p:cNvPr id="4" name="Imagem 3" descr="Texto&#10;&#10;O conteúdo gerado por IA pode estar incorreto.">
            <a:extLst>
              <a:ext uri="{FF2B5EF4-FFF2-40B4-BE49-F238E27FC236}">
                <a16:creationId xmlns:a16="http://schemas.microsoft.com/office/drawing/2014/main" id="{E4221FD1-5395-0196-788F-B6121EF4C63D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b="16477"/>
          <a:stretch/>
        </p:blipFill>
        <p:spPr>
          <a:xfrm>
            <a:off x="-706" y="4734207"/>
            <a:ext cx="2544074" cy="2116927"/>
          </a:xfrm>
          <a:prstGeom prst="rect">
            <a:avLst/>
          </a:prstGeom>
        </p:spPr>
      </p:pic>
      <p:pic>
        <p:nvPicPr>
          <p:cNvPr id="6" name="Imagem 5" descr="Texto&#10;&#10;O conteúdo gerado por IA pode estar incorreto.">
            <a:extLst>
              <a:ext uri="{FF2B5EF4-FFF2-40B4-BE49-F238E27FC236}">
                <a16:creationId xmlns:a16="http://schemas.microsoft.com/office/drawing/2014/main" id="{46457D7A-08EE-8903-0029-C7FF60B379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99328" y="200384"/>
            <a:ext cx="1485900" cy="552450"/>
          </a:xfrm>
          <a:prstGeom prst="rect">
            <a:avLst/>
          </a:prstGeom>
        </p:spPr>
      </p:pic>
      <p:pic>
        <p:nvPicPr>
          <p:cNvPr id="11" name="Imagem 10" descr="Texto&#10;&#10;O conteúdo gerado por IA pode estar incorreto.">
            <a:extLst>
              <a:ext uri="{FF2B5EF4-FFF2-40B4-BE49-F238E27FC236}">
                <a16:creationId xmlns:a16="http://schemas.microsoft.com/office/drawing/2014/main" id="{152BD6E9-D9D0-A902-A9EF-8BC7B1DB31E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80579" y="199485"/>
            <a:ext cx="1514475" cy="638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3645786"/>
      </p:ext>
    </p:extLst>
  </p:cSld>
  <p:clrMapOvr>
    <a:masterClrMapping/>
  </p:clrMapOvr>
  <p:transition spd="slow">
    <p:cover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TM10001105[[fn=Cortar]]</Template>
  <TotalTime>267</TotalTime>
  <Words>215</Words>
  <Application>Microsoft Macintosh PowerPoint</Application>
  <PresentationFormat>Widescreen</PresentationFormat>
  <Paragraphs>33</Paragraphs>
  <Slides>10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6" baseType="lpstr">
      <vt:lpstr>Aptos</vt:lpstr>
      <vt:lpstr>Aptos Display</vt:lpstr>
      <vt:lpstr>Arial</vt:lpstr>
      <vt:lpstr>Symbol</vt:lpstr>
      <vt:lpstr>Wingdings</vt:lpstr>
      <vt:lpstr>Office Theme</vt:lpstr>
      <vt:lpstr>Apresentação do PowerPoint</vt:lpstr>
      <vt:lpstr>[TÍTULO] [AUTOR(ES)] [ORIENTADOR]  maio – 2025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PROGRAMA DE FORMAÇÃO DE EDUCADORES UNISANTOS - SEDUC</dc:title>
  <dc:creator>Samsung</dc:creator>
  <cp:lastModifiedBy>MICRO</cp:lastModifiedBy>
  <cp:revision>371</cp:revision>
  <dcterms:created xsi:type="dcterms:W3CDTF">2022-10-04T22:58:29Z</dcterms:created>
  <dcterms:modified xsi:type="dcterms:W3CDTF">2025-04-11T14:26:57Z</dcterms:modified>
</cp:coreProperties>
</file>