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regular r:id="rId8"/>
    </p:embeddedFont>
    <p:embeddedFont>
      <p:font typeface="Libre Baskerville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396003"/>
            <a:ext cx="8864697" cy="54949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9059" y="262911"/>
            <a:ext cx="3067437" cy="11387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8911"/>
          <a:stretch>
            <a:fillRect/>
          </a:stretch>
        </p:blipFill>
        <p:spPr>
          <a:xfrm>
            <a:off x="0" y="4653"/>
            <a:ext cx="14155879" cy="17098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92127" y="5048250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8433915" y="4090118"/>
            <a:ext cx="9128968" cy="126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1"/>
              </a:lnSpc>
            </a:pPr>
            <a:r>
              <a:rPr lang="en-US" sz="7479" dirty="0" err="1">
                <a:solidFill>
                  <a:srgbClr val="00529C"/>
                </a:solidFill>
                <a:latin typeface="Libre Baskerville Bold"/>
              </a:rPr>
              <a:t>Título</a:t>
            </a:r>
            <a:r>
              <a:rPr lang="en-US" sz="7479" dirty="0">
                <a:solidFill>
                  <a:srgbClr val="00529C"/>
                </a:solidFill>
                <a:latin typeface="Libre Baskerville Bold"/>
              </a:rPr>
              <a:t> do </a:t>
            </a:r>
            <a:r>
              <a:rPr lang="en-US" sz="7479" dirty="0" err="1">
                <a:solidFill>
                  <a:srgbClr val="00529C"/>
                </a:solidFill>
                <a:latin typeface="Libre Baskerville Bold"/>
              </a:rPr>
              <a:t>trabalho</a:t>
            </a:r>
            <a:endParaRPr lang="en-US" sz="7479" dirty="0">
              <a:solidFill>
                <a:srgbClr val="00529C"/>
              </a:solidFill>
              <a:latin typeface="Libre Baskervill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85596" y="5821045"/>
            <a:ext cx="6397403" cy="1020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75"/>
              </a:lnSpc>
            </a:pPr>
            <a:r>
              <a:rPr lang="en-US" sz="6053" dirty="0">
                <a:solidFill>
                  <a:srgbClr val="00529C"/>
                </a:solidFill>
                <a:latin typeface="Libre Baskerville"/>
              </a:rPr>
              <a:t>Nome do </a:t>
            </a:r>
            <a:r>
              <a:rPr lang="en-US" sz="6053" dirty="0" err="1">
                <a:solidFill>
                  <a:srgbClr val="00529C"/>
                </a:solidFill>
                <a:latin typeface="Libre Baskerville"/>
              </a:rPr>
              <a:t>autor</a:t>
            </a:r>
            <a:endParaRPr lang="en-US" sz="6053" dirty="0">
              <a:solidFill>
                <a:srgbClr val="00529C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75309"/>
            <a:ext cx="4061154" cy="2517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740" y="8877577"/>
            <a:ext cx="3067437" cy="11387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8911"/>
          <a:stretch>
            <a:fillRect/>
          </a:stretch>
        </p:blipFill>
        <p:spPr>
          <a:xfrm flipH="1">
            <a:off x="4127358" y="-34163"/>
            <a:ext cx="14155879" cy="17486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913388" y="273851"/>
            <a:ext cx="5222212" cy="109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31"/>
              </a:lnSpc>
            </a:pPr>
            <a:r>
              <a:rPr lang="en-US" sz="6379" dirty="0" err="1">
                <a:solidFill>
                  <a:srgbClr val="00529C"/>
                </a:solidFill>
                <a:latin typeface="Libre Baskerville Bold"/>
              </a:rPr>
              <a:t>Introdução</a:t>
            </a:r>
            <a:endParaRPr lang="en-US" sz="6379" dirty="0">
              <a:solidFill>
                <a:srgbClr val="00529C"/>
              </a:solidFill>
              <a:latin typeface="Libre Baskervill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Personalizar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Calibri</vt:lpstr>
      <vt:lpstr>Libre Baskerville Bold</vt:lpstr>
      <vt:lpstr>Arial</vt:lpstr>
      <vt:lpstr>Libre Baskerville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Template_Mostra2021</dc:title>
  <cp:lastModifiedBy>Antonio Miranda Galleão</cp:lastModifiedBy>
  <cp:revision>2</cp:revision>
  <dcterms:created xsi:type="dcterms:W3CDTF">2006-08-16T00:00:00Z</dcterms:created>
  <dcterms:modified xsi:type="dcterms:W3CDTF">2021-11-04T20:20:44Z</dcterms:modified>
  <dc:identifier>DAEqGmpaUBU</dc:identifier>
</cp:coreProperties>
</file>